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afa346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afa346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afa346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afa346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afa346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afa346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1f08e4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1f08e4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1f08e4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1f08e4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00" y="333825"/>
            <a:ext cx="5462600" cy="4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our quiz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set up hosting and finish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go back and polish some UI/UX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into hosting frontend on Github pages and backend on Heroku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Got accepted for Github Student Developer pack so its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quiz milestones so going to start setting up hosting this week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Audiovision did not need any help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Feedback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password requirements during signup (From Librarians)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question/answer label for corresponding side while on deck view mode (From Professor)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flashcards (From Librarians)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handle email, username, and password validation on frontend (From Professor) (Will not be adding)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Feedback/Response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AudioVision: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built the project based on expert user documentation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good UI/UX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scores start getting squished when you take too many quizzes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fixed the issue with the quiz score display by only displaying 5 at a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