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afa346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afa346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afa346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afa346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afa346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afa346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1f08e4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1f08e4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00" y="333825"/>
            <a:ext cx="5462600" cy="4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all our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Create/View flashcards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Delete/Edit flashcards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different types of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past quiz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adding final polishes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frontend on Github pages and backend on Heroku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done this week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Feedback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password requirements during signup (From Audiovision)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Quiz scores are compressed when there is too many</a:t>
            </a:r>
            <a:r>
              <a:rPr lang="en"/>
              <a:t> (From Audiovision)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question/answer label for corresponding side while on deck view mode (From Professor)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flashcards (From Librarians)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flashcards </a:t>
            </a:r>
            <a:r>
              <a:rPr lang="en"/>
              <a:t>(From Librarians)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handle email, username, and password validation on frontend (From Professor) (Will not be adding)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Feedback/Response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Librarians: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features 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quiz that you need at least 4 flashcards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answer quiz is strict on grading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add the message for needing 4 flashcards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unable to change grading of short answer as making it a not 1 to 1 match would require machine learning which is too late to add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