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3fb93607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3fb9360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dafa346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dafa346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dafa346c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dafa346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dafa346c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dafa346c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6164ac812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6164ac81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8308" y="86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Sets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39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By Team Deepcourse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Justin Barragan, Max Panec, Peizu Li, and Hung Nguyen (Lead)</a:t>
            </a:r>
            <a:r>
              <a:rPr lang="en" sz="2400"/>
              <a:t> 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27350" y="49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725" y="133800"/>
            <a:ext cx="5815001" cy="48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and Upcoming Features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can now create flashcard sets, select which of their flashcard sets they want to view, view a flashcard set in table or deck mode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Quiz features are now in development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partner team a demo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Looking into hosting frontend on Github pages and backend on Heroku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to </a:t>
            </a:r>
            <a:r>
              <a:rPr lang="en"/>
              <a:t>finish</a:t>
            </a:r>
            <a:r>
              <a:rPr lang="en"/>
              <a:t> verifying if they are compatible with our tech stack and setting up free student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 to finish our quiz milestones before setting up hosting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Looking to host around end of April beginning of May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Feedback/Response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from Team The </a:t>
            </a:r>
            <a:r>
              <a:rPr lang="en"/>
              <a:t>Librarians</a:t>
            </a:r>
            <a:r>
              <a:rPr lang="en"/>
              <a:t>: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Expert Users Doc was clear and easy to follow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Project built and run with no issues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Errors/Recommendations: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List password requirements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Remove button doesn’t work for flashcards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Default to deck mode or give option for which to default to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When </a:t>
            </a:r>
            <a:r>
              <a:rPr lang="en"/>
              <a:t>making</a:t>
            </a:r>
            <a:r>
              <a:rPr lang="en"/>
              <a:t> card, no area to fill out category or description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Add edit feature to flashcards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Response: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Will add clarity/QOL features to signup page &amp; flashcard set view page, including an edit option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Will add additional fields to the flashcard creation page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