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6164ac8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6164ac8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3fb9360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3fb9360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5fe30eb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5fe30eb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5fe30eb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5fe30eb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6164ac8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6164ac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3fb9360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3fb9360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fb9360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3fb9360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6824c26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6824c26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6164ac81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6164ac81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8308" y="86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39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By Team Deepcourse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Justin Barragan, Max Panec, Peizu Li, and Hung Nguyen (Lead)</a:t>
            </a:r>
            <a:r>
              <a:rPr lang="en" sz="2400"/>
              <a:t> 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Response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Documentation: we’ll continue to use a similar format in the 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Mockups: we’ll stick to a similar theme / layout when building the frontend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 Skeleton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37" y="950900"/>
            <a:ext cx="7803924" cy="400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 - </a:t>
            </a:r>
            <a:r>
              <a:rPr lang="en"/>
              <a:t>Viewing</a:t>
            </a:r>
            <a:r>
              <a:rPr lang="en"/>
              <a:t> flashcards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5829" r="8319" t="0"/>
          <a:stretch/>
        </p:blipFill>
        <p:spPr>
          <a:xfrm>
            <a:off x="1288500" y="1089750"/>
            <a:ext cx="6382327" cy="376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 - Viewing Scores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301" y="1182375"/>
            <a:ext cx="6255400" cy="3607923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 - Viewing Scores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475" y="1017725"/>
            <a:ext cx="6711050" cy="38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27350" y="49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75" y="134425"/>
            <a:ext cx="5848448" cy="48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 Simplified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63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Postman to verify the backend APIs create and return the current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the APIs for a feature are complete and tested, go through the feature use case. Then make sure the data was created in Database (verify via postman) and data is </a:t>
            </a:r>
            <a:r>
              <a:rPr lang="en"/>
              <a:t>accurately</a:t>
            </a:r>
            <a:r>
              <a:rPr lang="en"/>
              <a:t> being displayed on frontend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153" y="-99750"/>
            <a:ext cx="4336023" cy="173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Explained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-create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-create flashcard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-view all flashcard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-view flashcards in 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-take a quiz on a flashcard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-view timeline of scores for flashcard 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Gladiator feedback to Deepcourse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documentation was well made. It was really </a:t>
            </a:r>
            <a:r>
              <a:rPr lang="en"/>
              <a:t>easy to build out the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UI mockups are also super thorough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