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da01787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da01787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da0178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da0178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3fb9360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3fb9360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6164ac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6164ac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68a717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68a71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xpanec/Deepcourse/blob/main/docs/expert_users/expert_user_guide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400" y="247275"/>
            <a:ext cx="5587413" cy="46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Milestone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Nothing to show so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 tasks for milestone have been set and currently being worked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Max: API endpoints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Hung: Choose flashcard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Justin: View flashcard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Peizu: Create flashcard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on Responses/Feedback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 suggested adding simple way to reset username/password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will be added by the end of the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Nothing else to follow up 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 Simplified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6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Postman to verify the backend APIs create and return the correct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the APIs for a feature are complete and tested, go through the feature use cases then make sure the data was created in the Database (verify via postman) and data is </a:t>
            </a:r>
            <a:r>
              <a:rPr lang="en"/>
              <a:t>accurately</a:t>
            </a:r>
            <a:r>
              <a:rPr lang="en"/>
              <a:t> being displayed on frontend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153" y="-99750"/>
            <a:ext cx="4336023" cy="17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 Status of Product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on the following link for instructions on how to build the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https://github.com/maxpanec/Deepcourse/blob/main/docs/expert_users/expert_user_guide.md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building the frontend and backend, navigate to http://localhost:3000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Audio Visualizer Feedback/Response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all error messages in registration rather than just display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check should be in order for registration (email -&gt; username -&gt; password)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Response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Thanks for the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fixed those issues in this milestone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