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6164ac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6164ac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8d5575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8d5575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78d5575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78d5575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8d557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8d557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fb9360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fb9360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78d5575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78d5575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78d5575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78d5575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Response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00" y="247275"/>
            <a:ext cx="5587413" cy="46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 - Homepage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625" y="1017725"/>
            <a:ext cx="67987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 - Sign up Page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13" y="1017725"/>
            <a:ext cx="681058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 - Login Page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13" y="1017725"/>
            <a:ext cx="681058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Simplified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Postman to verify the backend APIs create and return the current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APIs for a feature are complete and tested, go through the feature use case. Then make sure the data was created in Database (verify via postman) and data is </a:t>
            </a:r>
            <a:r>
              <a:rPr lang="en"/>
              <a:t>accurately</a:t>
            </a:r>
            <a:r>
              <a:rPr lang="en"/>
              <a:t> being displayed on frontend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153" y="-99750"/>
            <a:ext cx="4336023" cy="17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Feature: Superuser - functionality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ist/summarize the individual data of registered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 users'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user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inappropriate quizzes, files, and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(and have all the capabilities of a regular user?)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Feature: Superuser - 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time and effort needed to complete: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and effort would be significant for most features of the superuser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functionality of the superuser might be possible to add towards the end of semester depending on the progress of our last two milestones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a plus to the product?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feature would not impact the experience of the average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feature would provide </a:t>
            </a:r>
            <a:r>
              <a:rPr lang="en"/>
              <a:t>administrators</a:t>
            </a:r>
            <a:r>
              <a:rPr lang="en"/>
              <a:t> with a useful tool for content management and site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ThriveToday Feedback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