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da01787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da01787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fa16aeb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fa16aeb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d16519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d16519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d16519f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d16519f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3fb9360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3fb9360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da0178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da0178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6164ac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6164ac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Feedback/Response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Treehouse: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flashcard set UI looks good, colorful and user friendly.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modifying Individual Flashcard Set layout and color scheme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Viewing All Flashcards page, look into going from a list to separating each card into a visual card-like box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continue iterating on the two view page layouts, incorporating the successful aspects from the other interfaces in order to create a cleaner, more cohesive site-wide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00" y="247275"/>
            <a:ext cx="5587413" cy="46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Delay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Finished API endpoints for creating/viewing flashcards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 still needs to </a:t>
            </a:r>
            <a:r>
              <a:rPr lang="en"/>
              <a:t>finish/revise</a:t>
            </a:r>
            <a:r>
              <a:rPr lang="en"/>
              <a:t> parts of UI and connecting to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Flashcard Set Progress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5" y="1061500"/>
            <a:ext cx="8466473" cy="33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All Flashcard Sets </a:t>
            </a:r>
            <a:r>
              <a:rPr lang="en"/>
              <a:t>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450" y="1017725"/>
            <a:ext cx="51870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Individual Flashcard Set </a:t>
            </a:r>
            <a:r>
              <a:rPr lang="en"/>
              <a:t>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8" y="1017725"/>
            <a:ext cx="417193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Simplified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6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Postman to verify the backend APIs create and return the correct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API endpoints have been tested, go through all feature use cases to verify frontend is creating and displaying data correctly and errors are handled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53" y="-99750"/>
            <a:ext cx="4336023" cy="1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on Responses/Feedback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 suggested adding simple way to reset username/password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Reset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Reset Password</a:t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25" y="1621850"/>
            <a:ext cx="1642900" cy="12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425" y="1658100"/>
            <a:ext cx="1506972" cy="11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626" y="3167325"/>
            <a:ext cx="1863700" cy="18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3433" y="3167325"/>
            <a:ext cx="1935818" cy="18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User-friendliness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 all error messages after login/signup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guide explaining how to use our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