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fbc930c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fbc930c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439f8108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439f8108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fbc930ca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fbc930ca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439f8108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439f8108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fbc930c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fbc930c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fbc930ca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fbc930ca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10222fc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10222fc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0d943cb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0d943cb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8308" y="86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Sets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39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By Team Deepcourse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Justin Barragan, Max Panec, Peizu Li, and Hung Nguyen (Lead)</a:t>
            </a:r>
            <a:r>
              <a:rPr lang="en" sz="2400"/>
              <a:t> 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375" y="1017725"/>
            <a:ext cx="6109251" cy="39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98225"/>
            <a:ext cx="4571999" cy="29470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page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791913"/>
            <a:ext cx="4571999" cy="355966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a quiz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03628"/>
            <a:ext cx="4572001" cy="293624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study sets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for Application Users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55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67"/>
              <a:t>User account creation: Allow users to create their own accounts</a:t>
            </a:r>
            <a:endParaRPr sz="2167"/>
          </a:p>
          <a:p>
            <a:pPr indent="-3455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67"/>
              <a:t>Flashcard creation and customization: Provide users with an interface to create their own flashcards. </a:t>
            </a:r>
            <a:endParaRPr sz="2167"/>
          </a:p>
          <a:p>
            <a:pPr indent="-3455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67"/>
              <a:t>Quiz generation: Create a tool that generates quizzes based on a given flashcard set. </a:t>
            </a:r>
            <a:endParaRPr sz="2167"/>
          </a:p>
          <a:p>
            <a:pPr indent="-3455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67"/>
              <a:t>Quiz scoring and tracking: Keep track of user quiz scores and progress for each flashcard set. </a:t>
            </a:r>
            <a:endParaRPr sz="2167"/>
          </a:p>
          <a:p>
            <a:pPr indent="-3455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67"/>
              <a:t>Feedback and improvement: Encourage users to provide feedback on the app</a:t>
            </a:r>
            <a:endParaRPr sz="72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for Expert Users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113" y="1017725"/>
            <a:ext cx="528176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from Team Luna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By looking at the mockups we felt it was a good project and we were looking forward to seeing the finished product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Learned: they can generate quizzes based on the study sets.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Learned: Set the time limit during the quiz.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to Feedback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Suggestion: setting time limits for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Short-term, our focus will remain on untimed quizzes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consider adding it as an option in </a:t>
            </a:r>
            <a:r>
              <a:rPr lang="en"/>
              <a:t>the later stages of the project as an alternative to untimed quizzes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