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Goldau" initials="FG" lastIdx="1" clrIdx="0">
    <p:extLst>
      <p:ext uri="{19B8F6BF-5375-455C-9EA6-DF929625EA0E}">
        <p15:presenceInfo xmlns:p15="http://schemas.microsoft.com/office/powerpoint/2012/main" userId="S::fego01@dfki.de::677abb92-d374-4000-9f10-05ecd9ef89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C4EEF-22E6-47A8-A0DC-C45E2D0D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6712D-317B-4F88-919E-D3109896B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38DFB-D99B-443E-A14F-0A0C2622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9750E-AE16-4B96-9F51-A989FA45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789276-66C3-466B-980C-8AA7B631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09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C5A74-7C39-44B4-B103-86704901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5D9DA8-B56A-4DCF-B411-14D97C29A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6714B-C1F0-44BA-87CE-AB785073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09A32-7F07-47E5-93D9-388D861F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81CC8-E366-4C10-8CDC-7748C489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71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01988D-8A29-4A44-B9E7-2F7C3F31B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107645-7F42-449D-BB16-13CD04B81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E6B5E-9995-43A9-89B9-DECCC40D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B6D4-4DA9-4926-957A-A4EF7A99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7D475-CF0B-473B-9855-C5A4D0F5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73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162E-CA30-4E2C-AE16-20FC47CE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2FB373-8394-4550-942E-90859D99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2F348-2094-4B8C-BD22-F929E2E5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6B8FE-8261-422C-BD5F-49D05BAC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E39A3-064E-438E-944F-3E6271F5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8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944FF-7C63-4B8E-A0C5-438E2E9A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29DDD2-C1E1-49E8-A76F-2D4DC5D3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20C5E-7E33-4B53-9C33-59580503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630407-84A1-42D8-9D05-7B5F46AC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E780C-4E49-44CE-9350-8300A406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65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F442A-34F0-4429-9D05-9BD5C90D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70D53-1671-49EC-854C-5F668E234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62C4FA-6E91-489A-AC6C-A1C7CD92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951AB-13A2-43C5-9208-E83804BE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12ED1-8E9A-413F-AE33-75C89C8B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5303B-B808-4690-B33A-E7170774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1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5E274-4658-4C03-B6C5-684588B7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C3FCB-0F3B-4922-B44A-E040BD79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72F2EC-E2FD-4AB3-99BD-175F230E0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30F27B-2488-47D9-8B92-DE895BF0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4A4DDD-CCCA-46A1-9EB9-96EED0ECD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D2D39E-7C89-44EF-8C44-C0F54A94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E43A5D-DD5B-46DD-94AC-8189B45F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E2B6C8-2CD2-4545-A95A-041B2D23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41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7FAF1-9FE3-4927-83BB-ADA2A880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2562A9-21E5-4D02-AC95-17C0C41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AE36F2-5816-4DF8-9BFB-6AFE881E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1CC14-BBC2-4280-9B0C-26B3AD97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73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43A49A-9881-41D2-9670-0D27F611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B319ED-3B02-450D-8CE6-B17DBEC9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D9B333-FB03-4AF1-BEF1-C6C735C0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2DBC9-05A1-473C-99FB-F4B88D30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27A6AA-C757-44B0-AE6A-D75F14C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0D06DC-8B1E-4F5F-B34E-D840CE680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9D68D6-25B9-4ABD-8F8F-9DD17283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0E0308-E16D-4391-B783-7C873B21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5359E-1095-47AA-B64E-783D97E3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F63EA-7A41-4163-A96A-C4B997EF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BE4A-DC3A-41A6-B770-F413F12E6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12D1A0-8DB6-4A59-946F-EE8D20D7D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924D2-124D-447F-BD87-D6648ADF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8AE1B9-6761-413A-9862-9FBF2745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E0BF4-86CF-4133-96C6-5414706D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6EA812-1409-4AFB-9693-D5A19D09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58B1C-CB7A-4694-9862-9E1E5A64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F5780A-47A2-4F45-A07D-52AB23271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F21F-CD18-4A10-8BC0-776BFAAC2A59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BE247-31F3-4AFD-9E90-39C822F66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A7505-3FF2-40E9-A9B9-39C844735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B960-19F0-47F7-B328-65AA662EA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4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unrealengine.com/u/mitchemm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Tastatur, Elektronik enthält.&#10;&#10;Automatisch generierte Beschreibung">
            <a:extLst>
              <a:ext uri="{FF2B5EF4-FFF2-40B4-BE49-F238E27FC236}">
                <a16:creationId xmlns:a16="http://schemas.microsoft.com/office/drawing/2014/main" id="{49CCDA3E-A0FC-41AB-B183-F963B579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64" y="1046785"/>
            <a:ext cx="9494472" cy="4747236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4F2B506-32C0-4E40-B1CE-305077464346}"/>
              </a:ext>
            </a:extLst>
          </p:cNvPr>
          <p:cNvSpPr/>
          <p:nvPr/>
        </p:nvSpPr>
        <p:spPr>
          <a:xfrm>
            <a:off x="4098663" y="5223387"/>
            <a:ext cx="1156996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Toggle</a:t>
            </a:r>
            <a:r>
              <a:rPr lang="de-DE" dirty="0"/>
              <a:t> HUD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C6C50EC-882D-4EA5-9584-0563DCCD030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405745" y="3640975"/>
            <a:ext cx="271416" cy="1582412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B55A3F7-4B95-415D-8AC3-C31A62BF14F4}"/>
              </a:ext>
            </a:extLst>
          </p:cNvPr>
          <p:cNvSpPr/>
          <p:nvPr/>
        </p:nvSpPr>
        <p:spPr>
          <a:xfrm>
            <a:off x="2724161" y="521275"/>
            <a:ext cx="1467825" cy="87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Adaptive Regular Update Start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86F6DBD-E313-424F-91A7-1CAC8FF53CA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458074" y="1393777"/>
            <a:ext cx="520340" cy="1921310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91E92B4-2A07-4203-9E44-687DC600FC78}"/>
              </a:ext>
            </a:extLst>
          </p:cNvPr>
          <p:cNvSpPr/>
          <p:nvPr/>
        </p:nvSpPr>
        <p:spPr>
          <a:xfrm>
            <a:off x="4538531" y="227580"/>
            <a:ext cx="1467825" cy="87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Adaptive Regular Update </a:t>
            </a:r>
            <a:r>
              <a:rPr lang="de-DE" sz="1600" dirty="0" err="1"/>
              <a:t>Stop</a:t>
            </a:r>
            <a:endParaRPr lang="de-DE" sz="1600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98A79A8-8144-4E8F-ADAD-69FCD81CB77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978414" y="1100082"/>
            <a:ext cx="1294030" cy="2563455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CE4AF18C-5E02-4AC2-A1A4-E356ACC2D302}"/>
              </a:ext>
            </a:extLst>
          </p:cNvPr>
          <p:cNvSpPr/>
          <p:nvPr/>
        </p:nvSpPr>
        <p:spPr>
          <a:xfrm>
            <a:off x="6096000" y="280877"/>
            <a:ext cx="1467825" cy="87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Adaptive Update </a:t>
            </a:r>
            <a:r>
              <a:rPr lang="de-DE" sz="1600" dirty="0" err="1"/>
              <a:t>Once</a:t>
            </a:r>
            <a:endParaRPr lang="de-DE" sz="16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68741C1-005A-4A5E-A60F-C2B3A3494A50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377865" y="1153379"/>
            <a:ext cx="2452048" cy="2147335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65EECB42-368D-4086-BE7E-A3C4BED8DB3A}"/>
              </a:ext>
            </a:extLst>
          </p:cNvPr>
          <p:cNvSpPr/>
          <p:nvPr/>
        </p:nvSpPr>
        <p:spPr>
          <a:xfrm>
            <a:off x="2145216" y="5517301"/>
            <a:ext cx="1156996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 </a:t>
            </a:r>
            <a:r>
              <a:rPr lang="de-DE" dirty="0" err="1"/>
              <a:t>Jaco</a:t>
            </a:r>
            <a:endParaRPr lang="de-DE" dirty="0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6027FF6-FF71-4C0A-85B8-B6FFD62745A0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723714" y="4041041"/>
            <a:ext cx="235617" cy="1476260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E4AC53CF-FA11-4BF9-AAAD-3CA0078AF3F3}"/>
              </a:ext>
            </a:extLst>
          </p:cNvPr>
          <p:cNvSpPr/>
          <p:nvPr/>
        </p:nvSpPr>
        <p:spPr>
          <a:xfrm>
            <a:off x="7735706" y="299426"/>
            <a:ext cx="1059159" cy="87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Adaptive Start </a:t>
            </a:r>
            <a:r>
              <a:rPr lang="de-DE" sz="1600" dirty="0" err="1"/>
              <a:t>Script</a:t>
            </a:r>
            <a:endParaRPr lang="de-DE" sz="1600" dirty="0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4836D31-735D-4BDE-A37C-1B00C3E60AEB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712328" y="1171928"/>
            <a:ext cx="3552958" cy="2045097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F768401-CB43-491E-BF32-0A574385B0E5}"/>
              </a:ext>
            </a:extLst>
          </p:cNvPr>
          <p:cNvSpPr/>
          <p:nvPr/>
        </p:nvSpPr>
        <p:spPr>
          <a:xfrm>
            <a:off x="880124" y="521275"/>
            <a:ext cx="1156338" cy="87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Recording Start </a:t>
            </a:r>
            <a:r>
              <a:rPr lang="de-DE" sz="1600" dirty="0" err="1"/>
              <a:t>Manually</a:t>
            </a:r>
            <a:endParaRPr lang="de-DE" sz="1600" dirty="0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C019B84-5612-4B1D-860B-4300C8056A7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458293" y="1393777"/>
            <a:ext cx="1984905" cy="1906937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040AAF4C-83CB-457D-8EBE-5FE175BD312B}"/>
              </a:ext>
            </a:extLst>
          </p:cNvPr>
          <p:cNvSpPr/>
          <p:nvPr/>
        </p:nvSpPr>
        <p:spPr>
          <a:xfrm>
            <a:off x="7734142" y="4370523"/>
            <a:ext cx="271416" cy="27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A90E3261-0E78-421F-821C-B3F0AAACF085}"/>
              </a:ext>
            </a:extLst>
          </p:cNvPr>
          <p:cNvSpPr/>
          <p:nvPr/>
        </p:nvSpPr>
        <p:spPr>
          <a:xfrm>
            <a:off x="8575578" y="4363852"/>
            <a:ext cx="271416" cy="27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DF595FD2-433A-4A16-834E-AD7A3C700E49}"/>
              </a:ext>
            </a:extLst>
          </p:cNvPr>
          <p:cNvSpPr/>
          <p:nvPr/>
        </p:nvSpPr>
        <p:spPr>
          <a:xfrm>
            <a:off x="5560612" y="2659932"/>
            <a:ext cx="271416" cy="27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27095532-DBA1-44DE-994D-D89EB3AFD187}"/>
              </a:ext>
            </a:extLst>
          </p:cNvPr>
          <p:cNvSpPr/>
          <p:nvPr/>
        </p:nvSpPr>
        <p:spPr>
          <a:xfrm>
            <a:off x="7164122" y="4370523"/>
            <a:ext cx="271416" cy="27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ECC47DC-020E-4854-A0CD-5751FD0DCFF1}"/>
              </a:ext>
            </a:extLst>
          </p:cNvPr>
          <p:cNvSpPr/>
          <p:nvPr/>
        </p:nvSpPr>
        <p:spPr>
          <a:xfrm>
            <a:off x="9487121" y="4349766"/>
            <a:ext cx="271416" cy="27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71D350F5-1CCD-4BC3-B1E7-72B0C091BAF6}"/>
              </a:ext>
            </a:extLst>
          </p:cNvPr>
          <p:cNvSpPr/>
          <p:nvPr/>
        </p:nvSpPr>
        <p:spPr>
          <a:xfrm>
            <a:off x="8178403" y="4363852"/>
            <a:ext cx="271416" cy="27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C153D3BE-935A-4EFB-9CC6-52CC5E5A0820}"/>
              </a:ext>
            </a:extLst>
          </p:cNvPr>
          <p:cNvSpPr/>
          <p:nvPr/>
        </p:nvSpPr>
        <p:spPr>
          <a:xfrm>
            <a:off x="8178403" y="3901230"/>
            <a:ext cx="271416" cy="27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0469680-9CC1-4837-BE28-F75F52F66604}"/>
              </a:ext>
            </a:extLst>
          </p:cNvPr>
          <p:cNvSpPr/>
          <p:nvPr/>
        </p:nvSpPr>
        <p:spPr>
          <a:xfrm>
            <a:off x="9758537" y="6061666"/>
            <a:ext cx="271416" cy="27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4E387D3-F1D5-4AB2-99C0-E35B9007C816}"/>
              </a:ext>
            </a:extLst>
          </p:cNvPr>
          <p:cNvSpPr txBox="1"/>
          <p:nvPr/>
        </p:nvSpPr>
        <p:spPr>
          <a:xfrm>
            <a:off x="10201805" y="6037752"/>
            <a:ext cx="231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Translational Axis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ABBD948-2F8D-49FD-9C7E-C38162DDC112}"/>
              </a:ext>
            </a:extLst>
          </p:cNvPr>
          <p:cNvSpPr/>
          <p:nvPr/>
        </p:nvSpPr>
        <p:spPr>
          <a:xfrm>
            <a:off x="9758537" y="6490063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145B164-F402-4B96-83A9-50F62FCE421F}"/>
              </a:ext>
            </a:extLst>
          </p:cNvPr>
          <p:cNvSpPr txBox="1"/>
          <p:nvPr/>
        </p:nvSpPr>
        <p:spPr>
          <a:xfrm>
            <a:off x="10201805" y="6466149"/>
            <a:ext cx="231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</a:t>
            </a:r>
            <a:r>
              <a:rPr lang="de-DE" dirty="0" err="1"/>
              <a:t>Rotational</a:t>
            </a:r>
            <a:r>
              <a:rPr lang="de-DE" dirty="0"/>
              <a:t> Axis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BB8EF615-29F3-4191-BE71-0EDDD38FA259}"/>
              </a:ext>
            </a:extLst>
          </p:cNvPr>
          <p:cNvSpPr/>
          <p:nvPr/>
        </p:nvSpPr>
        <p:spPr>
          <a:xfrm>
            <a:off x="9197418" y="3505975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B5D66E84-DF72-4C25-AB15-E4467037B562}"/>
              </a:ext>
            </a:extLst>
          </p:cNvPr>
          <p:cNvSpPr/>
          <p:nvPr/>
        </p:nvSpPr>
        <p:spPr>
          <a:xfrm>
            <a:off x="10029953" y="3505975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CC37AA7-5CB5-4CE9-985F-82A6A5F10A7E}"/>
              </a:ext>
            </a:extLst>
          </p:cNvPr>
          <p:cNvSpPr/>
          <p:nvPr/>
        </p:nvSpPr>
        <p:spPr>
          <a:xfrm>
            <a:off x="3981929" y="2659932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3455D988-0814-4483-889E-9CFC991A049B}"/>
              </a:ext>
            </a:extLst>
          </p:cNvPr>
          <p:cNvSpPr/>
          <p:nvPr/>
        </p:nvSpPr>
        <p:spPr>
          <a:xfrm>
            <a:off x="3169906" y="2659932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F67664FD-EF48-4316-9021-6954437B9F41}"/>
              </a:ext>
            </a:extLst>
          </p:cNvPr>
          <p:cNvSpPr/>
          <p:nvPr/>
        </p:nvSpPr>
        <p:spPr>
          <a:xfrm>
            <a:off x="2315037" y="2659932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7EC7123A-6EA5-4C63-81F3-21FDC817974B}"/>
              </a:ext>
            </a:extLst>
          </p:cNvPr>
          <p:cNvSpPr/>
          <p:nvPr/>
        </p:nvSpPr>
        <p:spPr>
          <a:xfrm>
            <a:off x="4788561" y="2659932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1D2E71C2-7178-4B68-9B2E-2412AAA8E577}"/>
              </a:ext>
            </a:extLst>
          </p:cNvPr>
          <p:cNvSpPr/>
          <p:nvPr/>
        </p:nvSpPr>
        <p:spPr>
          <a:xfrm>
            <a:off x="9622829" y="3971035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F07B3C38-8FDD-4D68-A85D-BAB33F715594}"/>
              </a:ext>
            </a:extLst>
          </p:cNvPr>
          <p:cNvSpPr/>
          <p:nvPr/>
        </p:nvSpPr>
        <p:spPr>
          <a:xfrm>
            <a:off x="9622829" y="3160130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2A642F65-5824-4D0C-8611-AC80264F201D}"/>
              </a:ext>
            </a:extLst>
          </p:cNvPr>
          <p:cNvSpPr/>
          <p:nvPr/>
        </p:nvSpPr>
        <p:spPr>
          <a:xfrm>
            <a:off x="4385245" y="2659932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9510CCD8-CB4A-43E3-83AD-F5EBD0ABB5E5}"/>
              </a:ext>
            </a:extLst>
          </p:cNvPr>
          <p:cNvSpPr/>
          <p:nvPr/>
        </p:nvSpPr>
        <p:spPr>
          <a:xfrm>
            <a:off x="5192403" y="2659932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4CAD49DA-CD33-413F-9EE6-B34DD2CDA959}"/>
              </a:ext>
            </a:extLst>
          </p:cNvPr>
          <p:cNvSpPr/>
          <p:nvPr/>
        </p:nvSpPr>
        <p:spPr>
          <a:xfrm>
            <a:off x="9197418" y="3160130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796E8182-34BC-4643-9318-C501B1349313}"/>
              </a:ext>
            </a:extLst>
          </p:cNvPr>
          <p:cNvSpPr/>
          <p:nvPr/>
        </p:nvSpPr>
        <p:spPr>
          <a:xfrm>
            <a:off x="10000759" y="3127244"/>
            <a:ext cx="271416" cy="27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42A05FB-430A-402B-975A-F1E22AAA7E43}"/>
              </a:ext>
            </a:extLst>
          </p:cNvPr>
          <p:cNvSpPr/>
          <p:nvPr/>
        </p:nvSpPr>
        <p:spPr>
          <a:xfrm>
            <a:off x="9758537" y="5625753"/>
            <a:ext cx="271416" cy="27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4CFEF1B-876C-403D-B39C-239FBE56647F}"/>
              </a:ext>
            </a:extLst>
          </p:cNvPr>
          <p:cNvSpPr txBox="1"/>
          <p:nvPr/>
        </p:nvSpPr>
        <p:spPr>
          <a:xfrm>
            <a:off x="10201805" y="5576087"/>
            <a:ext cx="231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</a:t>
            </a:r>
            <a:r>
              <a:rPr lang="de-DE" dirty="0" err="1"/>
              <a:t>Gripper</a:t>
            </a:r>
            <a:r>
              <a:rPr lang="de-DE" dirty="0"/>
              <a:t> Opening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ED3C628-EC1A-4958-9650-E7ACDD1F6A63}"/>
              </a:ext>
            </a:extLst>
          </p:cNvPr>
          <p:cNvSpPr/>
          <p:nvPr/>
        </p:nvSpPr>
        <p:spPr>
          <a:xfrm>
            <a:off x="9149716" y="3926038"/>
            <a:ext cx="271416" cy="27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66EAABA5-42FD-4B74-9909-108F93FB2B4D}"/>
              </a:ext>
            </a:extLst>
          </p:cNvPr>
          <p:cNvSpPr/>
          <p:nvPr/>
        </p:nvSpPr>
        <p:spPr>
          <a:xfrm>
            <a:off x="10000759" y="3946645"/>
            <a:ext cx="271416" cy="27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3E0D0C8-93E9-4C19-B0DC-DFC7DD8FD70E}"/>
              </a:ext>
            </a:extLst>
          </p:cNvPr>
          <p:cNvSpPr/>
          <p:nvPr/>
        </p:nvSpPr>
        <p:spPr>
          <a:xfrm>
            <a:off x="2773970" y="2659932"/>
            <a:ext cx="271416" cy="27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4407A4C5-3566-41F6-8104-36380F68D0C3}"/>
              </a:ext>
            </a:extLst>
          </p:cNvPr>
          <p:cNvSpPr/>
          <p:nvPr/>
        </p:nvSpPr>
        <p:spPr>
          <a:xfrm>
            <a:off x="1919159" y="2659932"/>
            <a:ext cx="271416" cy="27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E8BF47B6-67C5-4A9E-885A-87180D00D0AE}"/>
              </a:ext>
            </a:extLst>
          </p:cNvPr>
          <p:cNvCxnSpPr>
            <a:cxnSpLocks/>
          </p:cNvCxnSpPr>
          <p:nvPr/>
        </p:nvCxnSpPr>
        <p:spPr>
          <a:xfrm flipH="1" flipV="1">
            <a:off x="5106692" y="3282504"/>
            <a:ext cx="120981" cy="399582"/>
          </a:xfrm>
          <a:prstGeom prst="line">
            <a:avLst/>
          </a:prstGeom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2E11A2C3-379C-4E15-BCC9-15223FCAA015}"/>
              </a:ext>
            </a:extLst>
          </p:cNvPr>
          <p:cNvCxnSpPr>
            <a:cxnSpLocks/>
          </p:cNvCxnSpPr>
          <p:nvPr/>
        </p:nvCxnSpPr>
        <p:spPr>
          <a:xfrm flipH="1" flipV="1">
            <a:off x="4811882" y="3633878"/>
            <a:ext cx="884438" cy="59591"/>
          </a:xfrm>
          <a:prstGeom prst="line">
            <a:avLst/>
          </a:prstGeom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097F7C7-CF8B-4FC9-82CD-B1DB8097EFCC}"/>
              </a:ext>
            </a:extLst>
          </p:cNvPr>
          <p:cNvCxnSpPr>
            <a:cxnSpLocks/>
          </p:cNvCxnSpPr>
          <p:nvPr/>
        </p:nvCxnSpPr>
        <p:spPr>
          <a:xfrm flipH="1" flipV="1">
            <a:off x="6708931" y="6435653"/>
            <a:ext cx="120981" cy="399582"/>
          </a:xfrm>
          <a:prstGeom prst="line">
            <a:avLst/>
          </a:prstGeom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93D23991-62EA-4C55-85F3-ECAB4E165FDF}"/>
              </a:ext>
            </a:extLst>
          </p:cNvPr>
          <p:cNvSpPr txBox="1"/>
          <p:nvPr/>
        </p:nvSpPr>
        <p:spPr>
          <a:xfrm>
            <a:off x="7022082" y="6437388"/>
            <a:ext cx="231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Adaptive </a:t>
            </a:r>
            <a:r>
              <a:rPr lang="de-DE" dirty="0" err="1"/>
              <a:t>Axes</a:t>
            </a:r>
            <a:endParaRPr lang="de-DE" dirty="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D5BE790-477D-4E12-81EB-F434F221B82F}"/>
              </a:ext>
            </a:extLst>
          </p:cNvPr>
          <p:cNvSpPr/>
          <p:nvPr/>
        </p:nvSpPr>
        <p:spPr>
          <a:xfrm rot="21264669">
            <a:off x="2271976" y="3238072"/>
            <a:ext cx="946747" cy="48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091F19F8-4A80-4B2E-90FB-14CEEE5008BC}"/>
              </a:ext>
            </a:extLst>
          </p:cNvPr>
          <p:cNvSpPr/>
          <p:nvPr/>
        </p:nvSpPr>
        <p:spPr>
          <a:xfrm>
            <a:off x="57705" y="3058746"/>
            <a:ext cx="1156338" cy="87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Student </a:t>
            </a:r>
            <a:r>
              <a:rPr lang="de-DE" sz="1600" dirty="0" err="1"/>
              <a:t>base</a:t>
            </a:r>
            <a:r>
              <a:rPr lang="de-DE" sz="1600" dirty="0"/>
              <a:t> Control</a:t>
            </a:r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FDB33B2F-418F-4ABB-99D7-41909E15BAD0}"/>
              </a:ext>
            </a:extLst>
          </p:cNvPr>
          <p:cNvCxnSpPr>
            <a:cxnSpLocks/>
            <a:stCxn id="128" idx="3"/>
            <a:endCxn id="127" idx="1"/>
          </p:cNvCxnSpPr>
          <p:nvPr/>
        </p:nvCxnSpPr>
        <p:spPr>
          <a:xfrm>
            <a:off x="1214043" y="3494997"/>
            <a:ext cx="1060183" cy="30130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DAE470E6-FD93-46FE-B4E0-B26230B6ACC4}"/>
              </a:ext>
            </a:extLst>
          </p:cNvPr>
          <p:cNvSpPr/>
          <p:nvPr/>
        </p:nvSpPr>
        <p:spPr>
          <a:xfrm>
            <a:off x="3887445" y="5858953"/>
            <a:ext cx="1614197" cy="675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STRG + H</a:t>
            </a:r>
          </a:p>
          <a:p>
            <a:pPr algn="ctr"/>
            <a:r>
              <a:rPr lang="de-DE" dirty="0"/>
              <a:t>Adaptive HUD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A3A23184-8CB1-47B3-9B59-4D412D60B3CB}"/>
              </a:ext>
            </a:extLst>
          </p:cNvPr>
          <p:cNvSpPr/>
          <p:nvPr/>
        </p:nvSpPr>
        <p:spPr>
          <a:xfrm>
            <a:off x="8976196" y="294986"/>
            <a:ext cx="1059159" cy="87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Adaptive</a:t>
            </a:r>
          </a:p>
          <a:p>
            <a:pPr algn="ctr"/>
            <a:r>
              <a:rPr lang="de-DE" sz="1600" dirty="0"/>
              <a:t>Next </a:t>
            </a:r>
            <a:r>
              <a:rPr lang="de-DE" sz="1600" dirty="0" err="1"/>
              <a:t>DoFs</a:t>
            </a:r>
            <a:endParaRPr lang="de-DE" sz="1600" dirty="0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41D5E61-16F8-49A2-8BFA-80FEEFD5D19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5501642" y="1167488"/>
            <a:ext cx="4004134" cy="2115016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A8B4B2-95AC-45C1-90E3-CDDEC7B6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90" y="33543"/>
            <a:ext cx="7465831" cy="663979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904695A-FFC2-468F-82B5-F2133195AFA6}"/>
              </a:ext>
            </a:extLst>
          </p:cNvPr>
          <p:cNvSpPr txBox="1"/>
          <p:nvPr/>
        </p:nvSpPr>
        <p:spPr>
          <a:xfrm>
            <a:off x="4969935" y="6488668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 err="1">
                <a:hlinkClick r:id="rId3"/>
              </a:rPr>
              <a:t>mitchemmc</a:t>
            </a:r>
            <a:r>
              <a:rPr lang="en-US" dirty="0">
                <a:hlinkClick r:id="rId3"/>
              </a:rPr>
              <a:t> - Unreal Engine Forums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6B9B3-7A8A-4461-9209-9710C46BE48A}"/>
              </a:ext>
            </a:extLst>
          </p:cNvPr>
          <p:cNvSpPr/>
          <p:nvPr/>
        </p:nvSpPr>
        <p:spPr>
          <a:xfrm>
            <a:off x="274809" y="266394"/>
            <a:ext cx="1156996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Quit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5D51FF9-9FEF-4DE2-A52D-0C439E04A4D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31805" y="560308"/>
            <a:ext cx="3339700" cy="952608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C419014-6762-4F8D-89F1-189840887F2D}"/>
              </a:ext>
            </a:extLst>
          </p:cNvPr>
          <p:cNvSpPr/>
          <p:nvPr/>
        </p:nvSpPr>
        <p:spPr>
          <a:xfrm>
            <a:off x="10405760" y="2682042"/>
            <a:ext cx="1156996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Toggle</a:t>
            </a:r>
            <a:r>
              <a:rPr lang="de-DE" dirty="0"/>
              <a:t> HUD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B32C2C8-6DD2-4386-861E-301548FDE42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913716" y="2679069"/>
            <a:ext cx="2492044" cy="296887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88EADB0-FCC9-4DAA-B1A9-204061FFF93F}"/>
              </a:ext>
            </a:extLst>
          </p:cNvPr>
          <p:cNvSpPr/>
          <p:nvPr/>
        </p:nvSpPr>
        <p:spPr>
          <a:xfrm>
            <a:off x="10181697" y="925088"/>
            <a:ext cx="1156996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 </a:t>
            </a:r>
            <a:r>
              <a:rPr lang="de-DE" dirty="0" err="1"/>
              <a:t>Jaco</a:t>
            </a:r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F3DCCA-F70F-4163-9457-32103C96FB9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212975" y="1219002"/>
            <a:ext cx="1968722" cy="727062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7EB0EF65-093F-4BD4-A341-B485C02FADF7}"/>
              </a:ext>
            </a:extLst>
          </p:cNvPr>
          <p:cNvSpPr/>
          <p:nvPr/>
        </p:nvSpPr>
        <p:spPr>
          <a:xfrm>
            <a:off x="274809" y="2385155"/>
            <a:ext cx="1156996" cy="58782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Gripper</a:t>
            </a:r>
            <a:r>
              <a:rPr lang="de-DE" dirty="0"/>
              <a:t> Opening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DDFFF34-DC7C-4EDE-9F34-CA3451975B1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431805" y="2039681"/>
            <a:ext cx="3026824" cy="639388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925A108-DD20-49E0-BF0B-90C4A14292B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431805" y="2039681"/>
            <a:ext cx="3626332" cy="639388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6B6AC7C-0A95-4338-AC0D-F03F20FC5B85}"/>
              </a:ext>
            </a:extLst>
          </p:cNvPr>
          <p:cNvSpPr/>
          <p:nvPr/>
        </p:nvSpPr>
        <p:spPr>
          <a:xfrm>
            <a:off x="335625" y="1221244"/>
            <a:ext cx="1156338" cy="87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Recording Start </a:t>
            </a:r>
            <a:r>
              <a:rPr lang="de-DE" sz="1600" dirty="0" err="1"/>
              <a:t>Manually</a:t>
            </a:r>
            <a:endParaRPr lang="de-DE" sz="1600" dirty="0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CE5192C-97A7-4743-A917-04A341C7CD8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491963" y="1657495"/>
            <a:ext cx="3279542" cy="149335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9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A8B4B2-95AC-45C1-90E3-CDDEC7B69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66"/>
          <a:stretch/>
        </p:blipFill>
        <p:spPr>
          <a:xfrm>
            <a:off x="95225" y="33544"/>
            <a:ext cx="12096775" cy="682445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6B9B3-7A8A-4461-9209-9710C46BE48A}"/>
              </a:ext>
            </a:extLst>
          </p:cNvPr>
          <p:cNvSpPr/>
          <p:nvPr/>
        </p:nvSpPr>
        <p:spPr>
          <a:xfrm>
            <a:off x="95225" y="1183951"/>
            <a:ext cx="1704208" cy="952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Quit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5D51FF9-9FEF-4DE2-A52D-0C439E04A4D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99433" y="1660176"/>
            <a:ext cx="1596910" cy="808187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88EADB0-FCC9-4DAA-B1A9-204061FFF93F}"/>
              </a:ext>
            </a:extLst>
          </p:cNvPr>
          <p:cNvSpPr/>
          <p:nvPr/>
        </p:nvSpPr>
        <p:spPr>
          <a:xfrm>
            <a:off x="9494637" y="2836740"/>
            <a:ext cx="1704208" cy="952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 Robot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F3DCCA-F70F-4163-9457-32103C96FB9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892073" y="3312965"/>
            <a:ext cx="602564" cy="0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7EB0EF65-093F-4BD4-A341-B485C02FADF7}"/>
              </a:ext>
            </a:extLst>
          </p:cNvPr>
          <p:cNvSpPr/>
          <p:nvPr/>
        </p:nvSpPr>
        <p:spPr>
          <a:xfrm>
            <a:off x="524726" y="4609258"/>
            <a:ext cx="1704208" cy="9524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Gripper</a:t>
            </a:r>
            <a:r>
              <a:rPr lang="de-DE" dirty="0"/>
              <a:t> Opening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05408B6-5FCF-4E1E-89EE-960527604EFE}"/>
              </a:ext>
            </a:extLst>
          </p:cNvPr>
          <p:cNvSpPr/>
          <p:nvPr/>
        </p:nvSpPr>
        <p:spPr>
          <a:xfrm>
            <a:off x="4445034" y="2514834"/>
            <a:ext cx="699795" cy="64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223DD91-D9BF-4556-8164-4FB5DE346DEA}"/>
              </a:ext>
            </a:extLst>
          </p:cNvPr>
          <p:cNvSpPr/>
          <p:nvPr/>
        </p:nvSpPr>
        <p:spPr>
          <a:xfrm>
            <a:off x="4633609" y="2991058"/>
            <a:ext cx="699795" cy="64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4C43CEE-1B52-468F-9387-DF555DDDDF79}"/>
              </a:ext>
            </a:extLst>
          </p:cNvPr>
          <p:cNvSpPr/>
          <p:nvPr/>
        </p:nvSpPr>
        <p:spPr>
          <a:xfrm>
            <a:off x="4405420" y="3429000"/>
            <a:ext cx="699795" cy="64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B02BAF0-D4D2-4C66-9580-4D62125BC95D}"/>
              </a:ext>
            </a:extLst>
          </p:cNvPr>
          <p:cNvSpPr/>
          <p:nvPr/>
        </p:nvSpPr>
        <p:spPr>
          <a:xfrm>
            <a:off x="1026932" y="2254004"/>
            <a:ext cx="699795" cy="64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BF33C4C-04CC-43FA-9A20-8DA456F1FCA0}"/>
              </a:ext>
            </a:extLst>
          </p:cNvPr>
          <p:cNvSpPr/>
          <p:nvPr/>
        </p:nvSpPr>
        <p:spPr>
          <a:xfrm>
            <a:off x="1026931" y="2964901"/>
            <a:ext cx="699795" cy="64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F3C4D7D-94B3-4E6E-8995-64FDC1C0F50F}"/>
              </a:ext>
            </a:extLst>
          </p:cNvPr>
          <p:cNvSpPr/>
          <p:nvPr/>
        </p:nvSpPr>
        <p:spPr>
          <a:xfrm>
            <a:off x="1013075" y="3913159"/>
            <a:ext cx="699795" cy="64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754F782-F45A-4D18-9CEB-AF88BDCE8EF2}"/>
              </a:ext>
            </a:extLst>
          </p:cNvPr>
          <p:cNvSpPr/>
          <p:nvPr/>
        </p:nvSpPr>
        <p:spPr>
          <a:xfrm>
            <a:off x="6412943" y="2960832"/>
            <a:ext cx="699795" cy="64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92C54EF-AFC4-4FAD-AA31-A4D9ED79739A}"/>
              </a:ext>
            </a:extLst>
          </p:cNvPr>
          <p:cNvSpPr/>
          <p:nvPr/>
        </p:nvSpPr>
        <p:spPr>
          <a:xfrm>
            <a:off x="10074503" y="4072812"/>
            <a:ext cx="699795" cy="64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2506FEC-7A51-46B5-A8A2-9ABF0AFDEAEC}"/>
              </a:ext>
            </a:extLst>
          </p:cNvPr>
          <p:cNvSpPr/>
          <p:nvPr/>
        </p:nvSpPr>
        <p:spPr>
          <a:xfrm>
            <a:off x="5691673" y="6811349"/>
            <a:ext cx="4245429" cy="46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F2D3980-1F0E-4169-8820-1B8977B3CC1C}"/>
              </a:ext>
            </a:extLst>
          </p:cNvPr>
          <p:cNvCxnSpPr>
            <a:cxnSpLocks/>
          </p:cNvCxnSpPr>
          <p:nvPr/>
        </p:nvCxnSpPr>
        <p:spPr>
          <a:xfrm flipH="1">
            <a:off x="1726727" y="2532293"/>
            <a:ext cx="871161" cy="315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D402C28-296E-47BD-ADD4-F9CE2B1FAA17}"/>
              </a:ext>
            </a:extLst>
          </p:cNvPr>
          <p:cNvCxnSpPr>
            <a:cxnSpLocks/>
            <a:endCxn id="29" idx="6"/>
          </p:cNvCxnSpPr>
          <p:nvPr/>
        </p:nvCxnSpPr>
        <p:spPr>
          <a:xfrm flipH="1" flipV="1">
            <a:off x="1726726" y="3286807"/>
            <a:ext cx="968124" cy="55102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EF4EA33F-4B7D-4FBB-959E-7CDE015A56AA}"/>
              </a:ext>
            </a:extLst>
          </p:cNvPr>
          <p:cNvCxnSpPr>
            <a:cxnSpLocks/>
          </p:cNvCxnSpPr>
          <p:nvPr/>
        </p:nvCxnSpPr>
        <p:spPr>
          <a:xfrm flipH="1" flipV="1">
            <a:off x="1591567" y="4253727"/>
            <a:ext cx="1137816" cy="55102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DDFFF34-DC7C-4EDE-9F34-CA3451975B1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28934" y="3312965"/>
            <a:ext cx="822176" cy="1772518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925A108-DD20-49E0-BF0B-90C4A14292B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28934" y="3312965"/>
            <a:ext cx="1540633" cy="1772518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3197854-9FDC-43EA-BA36-F4FECDDF8938}"/>
              </a:ext>
            </a:extLst>
          </p:cNvPr>
          <p:cNvCxnSpPr>
            <a:cxnSpLocks/>
          </p:cNvCxnSpPr>
          <p:nvPr/>
        </p:nvCxnSpPr>
        <p:spPr>
          <a:xfrm flipH="1" flipV="1">
            <a:off x="4108626" y="2887936"/>
            <a:ext cx="1137816" cy="55102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0F5969A-A90E-46B9-88E3-6998784C7B2B}"/>
              </a:ext>
            </a:extLst>
          </p:cNvPr>
          <p:cNvCxnSpPr>
            <a:cxnSpLocks/>
          </p:cNvCxnSpPr>
          <p:nvPr/>
        </p:nvCxnSpPr>
        <p:spPr>
          <a:xfrm flipH="1" flipV="1">
            <a:off x="4073298" y="3312415"/>
            <a:ext cx="1137816" cy="55102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75732F6-2390-4E8D-8947-CBE58DAE85C0}"/>
              </a:ext>
            </a:extLst>
          </p:cNvPr>
          <p:cNvCxnSpPr>
            <a:cxnSpLocks/>
          </p:cNvCxnSpPr>
          <p:nvPr/>
        </p:nvCxnSpPr>
        <p:spPr>
          <a:xfrm flipH="1" flipV="1">
            <a:off x="4047003" y="3696353"/>
            <a:ext cx="1137816" cy="55102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D762E62-F351-401D-9967-E7878FF839CE}"/>
              </a:ext>
            </a:extLst>
          </p:cNvPr>
          <p:cNvCxnSpPr>
            <a:cxnSpLocks/>
          </p:cNvCxnSpPr>
          <p:nvPr/>
        </p:nvCxnSpPr>
        <p:spPr>
          <a:xfrm flipH="1" flipV="1">
            <a:off x="4047003" y="4055162"/>
            <a:ext cx="2365940" cy="279929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0D6C3FE-EB15-46B6-939D-5CC897DB4E02}"/>
              </a:ext>
            </a:extLst>
          </p:cNvPr>
          <p:cNvCxnSpPr>
            <a:cxnSpLocks/>
          </p:cNvCxnSpPr>
          <p:nvPr/>
        </p:nvCxnSpPr>
        <p:spPr>
          <a:xfrm flipH="1" flipV="1">
            <a:off x="6736130" y="3275533"/>
            <a:ext cx="1137816" cy="55102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9E3B72C-9A99-4057-80F8-986405D10A7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733565" y="4394718"/>
            <a:ext cx="134093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Goldau</dc:creator>
  <cp:lastModifiedBy>Felix Goldau</cp:lastModifiedBy>
  <cp:revision>8</cp:revision>
  <dcterms:created xsi:type="dcterms:W3CDTF">2021-06-16T13:25:10Z</dcterms:created>
  <dcterms:modified xsi:type="dcterms:W3CDTF">2021-11-19T11:18:15Z</dcterms:modified>
</cp:coreProperties>
</file>