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9ED0B-73EC-426F-9E17-C18E4735EE9E}" v="1663" dt="2023-11-09T17:59:36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2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11/9/2023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0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" name="Picture 3">
            <a:extLst>
              <a:ext uri="{FF2B5EF4-FFF2-40B4-BE49-F238E27FC236}">
                <a16:creationId xmlns:a16="http://schemas.microsoft.com/office/drawing/2014/main" id="{DC8879AF-7D13-6347-469E-73023A1F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98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6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ru-RU" sz="4600">
                <a:solidFill>
                  <a:srgbClr val="FFFFFF"/>
                </a:solidFill>
                <a:cs typeface="Calibri Light"/>
              </a:rPr>
              <a:t>Проект по PyQt5</a:t>
            </a:r>
            <a:br>
              <a:rPr lang="ru-RU" sz="4600">
                <a:solidFill>
                  <a:srgbClr val="FFFFFF"/>
                </a:solidFill>
                <a:cs typeface="Calibri Light"/>
              </a:rPr>
            </a:br>
            <a:r>
              <a:rPr lang="ru-RU" sz="4600">
                <a:solidFill>
                  <a:srgbClr val="FFFFFF"/>
                </a:solidFill>
                <a:cs typeface="Calibri Light"/>
              </a:rPr>
              <a:t>На тему: "Система Управления Telegram Бота"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"/>
              </a:rPr>
              <a:t>Тараненко Максим Владимирович</a:t>
            </a:r>
          </a:p>
          <a:p>
            <a:r>
              <a:rPr lang="ru-RU">
                <a:solidFill>
                  <a:srgbClr val="FFFFFF"/>
                </a:solidFill>
                <a:cs typeface="Calibri"/>
              </a:rPr>
              <a:t>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C81B9-C93B-77F9-0AE1-D78AFF6C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Список используемых модулей: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A3506-1A72-CB74-E44A-89AF201D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27851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PyQt5</a:t>
            </a:r>
          </a:p>
          <a:p>
            <a:pPr>
              <a:buClr>
                <a:srgbClr val="487A7E"/>
              </a:buClr>
            </a:pPr>
            <a:r>
              <a:rPr lang="ru-RU" dirty="0" err="1">
                <a:cs typeface="Calibri"/>
              </a:rPr>
              <a:t>telebot</a:t>
            </a:r>
          </a:p>
          <a:p>
            <a:pPr>
              <a:buClr>
                <a:srgbClr val="487A7E"/>
              </a:buClr>
            </a:pPr>
            <a:r>
              <a:rPr lang="ru-RU" dirty="0" err="1">
                <a:cs typeface="Calibri"/>
              </a:rPr>
              <a:t>threading</a:t>
            </a:r>
          </a:p>
          <a:p>
            <a:pPr>
              <a:buClr>
                <a:srgbClr val="487A7E"/>
              </a:buClr>
            </a:pPr>
            <a:r>
              <a:rPr lang="ru-RU" dirty="0" err="1">
                <a:cs typeface="Calibri"/>
              </a:rPr>
              <a:t>datetime</a:t>
            </a:r>
          </a:p>
          <a:p>
            <a:pPr>
              <a:buClr>
                <a:srgbClr val="487A7E"/>
              </a:buClr>
            </a:pPr>
            <a:r>
              <a:rPr lang="ru-RU" dirty="0">
                <a:cs typeface="Calibri"/>
              </a:rPr>
              <a:t>sqlite3</a:t>
            </a:r>
          </a:p>
          <a:p>
            <a:pPr>
              <a:buClr>
                <a:srgbClr val="487A7E"/>
              </a:buClr>
            </a:pPr>
            <a:r>
              <a:rPr lang="ru-RU" dirty="0" err="1">
                <a:cs typeface="Calibri"/>
              </a:rPr>
              <a:t>sys</a:t>
            </a:r>
          </a:p>
          <a:p>
            <a:pPr>
              <a:buClr>
                <a:srgbClr val="487A7E"/>
              </a:buClr>
            </a:pPr>
            <a:r>
              <a:rPr lang="ru-RU" dirty="0" err="1">
                <a:cs typeface="Calibri"/>
              </a:rPr>
              <a:t>os</a:t>
            </a:r>
            <a:br>
              <a:rPr lang="ru-RU" dirty="0">
                <a:cs typeface="Calibri"/>
              </a:rPr>
            </a:b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915F75B-61F7-5A66-EFB9-FB74281E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82" y="1855542"/>
            <a:ext cx="5490162" cy="31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6567E-B065-178F-5156-D6A24B09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4526388" cy="1325563"/>
          </a:xfrm>
        </p:spPr>
        <p:txBody>
          <a:bodyPr/>
          <a:lstStyle/>
          <a:p>
            <a:r>
              <a:rPr lang="ru-RU" sz="3200" dirty="0"/>
              <a:t>При первом запуске</a:t>
            </a:r>
            <a:br>
              <a:rPr lang="ru-RU" sz="3200" dirty="0"/>
            </a:br>
            <a:r>
              <a:rPr lang="ru-RU" sz="3200" dirty="0"/>
              <a:t>открывается такое окно: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E5CF3D2-DB9B-45D4-9DE2-441E7CF4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23" y="282766"/>
            <a:ext cx="210502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7E3AB-FEF3-D1AA-0F7E-03153A79FC48}"/>
              </a:ext>
            </a:extLst>
          </p:cNvPr>
          <p:cNvSpPr txBox="1"/>
          <p:nvPr/>
        </p:nvSpPr>
        <p:spPr>
          <a:xfrm>
            <a:off x="5040216" y="1983035"/>
            <a:ext cx="640630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Gill Sans Nova"/>
                <a:ea typeface="Calibri"/>
                <a:cs typeface="Calibri"/>
              </a:rPr>
              <a:t>После ввода и при последующих запусках программы открывается такое окно</a:t>
            </a:r>
          </a:p>
          <a:p>
            <a:pPr algn="l"/>
            <a:endParaRPr lang="ru-RU" dirty="0"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текст, снимок экрана, диспле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415FB68-1FBE-A26F-A967-4948071E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54" y="3674466"/>
            <a:ext cx="6314501" cy="28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2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CCF40-2196-7AE0-BD61-12A1B1A9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При нажатии кнопка "Запуск" или клавиши "Enter"</a:t>
            </a:r>
            <a:br>
              <a:rPr lang="ru-RU" sz="3200" dirty="0"/>
            </a:br>
            <a:r>
              <a:rPr lang="ru-RU" sz="3200" dirty="0"/>
              <a:t>открывается такое окно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C32D0-4AA9-6CB8-A505-04967965A1A8}"/>
              </a:ext>
            </a:extLst>
          </p:cNvPr>
          <p:cNvSpPr txBox="1"/>
          <p:nvPr/>
        </p:nvSpPr>
        <p:spPr>
          <a:xfrm>
            <a:off x="7895421" y="1487277"/>
            <a:ext cx="406522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Gill Sans Nova"/>
              </a:rPr>
              <a:t>В этом окне отображаются полученные сообщения, также можно отправить сообщение, открыть БД или конструктор команд.</a:t>
            </a:r>
          </a:p>
          <a:p>
            <a:endParaRPr lang="ru-RU" dirty="0">
              <a:latin typeface="Gill Sans Nova"/>
            </a:endParaRPr>
          </a:p>
          <a:p>
            <a:r>
              <a:rPr lang="ru-RU" dirty="0">
                <a:latin typeface="Gill Sans Nova"/>
              </a:rPr>
              <a:t>Для отправки сообщения надо ввести текст в поле снизу, выбрать получателя и нажать на кнопку "Отправить" или на клавишу "Enter".</a:t>
            </a:r>
          </a:p>
          <a:p>
            <a:r>
              <a:rPr lang="ru-RU" dirty="0">
                <a:latin typeface="Gill Sans Nova"/>
              </a:rPr>
              <a:t>Также можно отправлять и получать </a:t>
            </a:r>
            <a:r>
              <a:rPr lang="ru-RU">
                <a:latin typeface="Gill Sans Nova"/>
              </a:rPr>
              <a:t>файлы.</a:t>
            </a:r>
            <a:endParaRPr lang="ru-RU" dirty="0">
              <a:latin typeface="Gill Sans Nova"/>
            </a:endParaRPr>
          </a:p>
          <a:p>
            <a:endParaRPr lang="ru-RU" dirty="0">
              <a:latin typeface="Gill Sans Nova"/>
            </a:endParaRPr>
          </a:p>
          <a:p>
            <a:r>
              <a:rPr lang="ru-RU" dirty="0">
                <a:latin typeface="Gill Sans Nova"/>
              </a:rPr>
              <a:t>Для открытия БД или конструктора команд надо нажать </a:t>
            </a:r>
            <a:r>
              <a:rPr lang="ru-RU" dirty="0" err="1">
                <a:latin typeface="Gill Sans Nova"/>
              </a:rPr>
              <a:t>соотвествующие</a:t>
            </a:r>
            <a:r>
              <a:rPr lang="ru-RU" dirty="0">
                <a:latin typeface="Gill Sans Nova"/>
              </a:rPr>
              <a:t> кнопки.</a:t>
            </a:r>
          </a:p>
        </p:txBody>
      </p:sp>
      <p:pic>
        <p:nvPicPr>
          <p:cNvPr id="6" name="Рисунок 5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B099F8D-33EC-32B8-19DB-7B7A665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1" y="1567184"/>
            <a:ext cx="7526356" cy="51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9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20704-CCC0-5119-EB9D-27139F6C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При открытии БД открывается такое окно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число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C4F9C901-9EC6-5211-F997-741B16CB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" y="1845407"/>
            <a:ext cx="9252332" cy="4376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E48D2-6AB5-8F8F-BD17-BCB94B1C00B1}"/>
              </a:ext>
            </a:extLst>
          </p:cNvPr>
          <p:cNvSpPr txBox="1"/>
          <p:nvPr/>
        </p:nvSpPr>
        <p:spPr>
          <a:xfrm>
            <a:off x="9492867" y="1882048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Gill Sans Nova"/>
                <a:ea typeface="Calibri"/>
                <a:cs typeface="Calibri"/>
              </a:rPr>
              <a:t>В окне БД большую часть занимает таблица с данными сообщений.</a:t>
            </a:r>
          </a:p>
          <a:p>
            <a:endParaRPr lang="ru-RU" dirty="0">
              <a:latin typeface="Gill Sans Nova"/>
              <a:ea typeface="Calibri"/>
              <a:cs typeface="Calibri"/>
            </a:endParaRPr>
          </a:p>
          <a:p>
            <a:r>
              <a:rPr lang="ru-RU" dirty="0">
                <a:latin typeface="Gill Sans Nova"/>
                <a:ea typeface="Calibri"/>
                <a:cs typeface="Calibri"/>
              </a:rPr>
              <a:t>Их можно отсортировать по чату и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265432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D09CA-7F79-5C72-46A4-76155E3D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При открытии Кон. Команд открывается такое окно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4C688823-482F-0A2D-F810-E82BFC16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77" y="1476027"/>
            <a:ext cx="5157730" cy="5205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C0BD9-C1D3-D839-7DE9-71393A570FCB}"/>
              </a:ext>
            </a:extLst>
          </p:cNvPr>
          <p:cNvSpPr txBox="1"/>
          <p:nvPr/>
        </p:nvSpPr>
        <p:spPr>
          <a:xfrm>
            <a:off x="6830457" y="1937132"/>
            <a:ext cx="50842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Gill Sans Nova"/>
              </a:rPr>
              <a:t>В данном окне можно увидеть таблицу с командами, в которой они хранятся в формате "команда - ответ на нее".</a:t>
            </a:r>
          </a:p>
          <a:p>
            <a:endParaRPr lang="ru-RU" dirty="0">
              <a:latin typeface="Gill Sans Nova"/>
            </a:endParaRPr>
          </a:p>
          <a:p>
            <a:r>
              <a:rPr lang="ru-RU" dirty="0">
                <a:latin typeface="Gill Sans Nova"/>
              </a:rPr>
              <a:t>В данном окне можно добавить или удалить команду.</a:t>
            </a:r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D6D16A6-2B06-F011-BA7C-67176AA6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05" y="3779628"/>
            <a:ext cx="2047875" cy="12477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C1CAFCD-4EC1-A8B2-B175-9973DC455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010" y="3797770"/>
            <a:ext cx="2038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3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BC970-2EC4-99F1-C354-55C27ADB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51" y="-105245"/>
            <a:ext cx="10659110" cy="1325563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D0B04A0-ACB2-9BD3-354A-7E139CB1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61" y="2934346"/>
            <a:ext cx="3080455" cy="272026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65E6142-A354-38E5-64BE-D927ACC1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4" y="1162659"/>
            <a:ext cx="5029200" cy="95786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EA4967C-8F1D-C0C3-E741-E122FB0B6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4" y="2273902"/>
            <a:ext cx="5029200" cy="85204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10A779C-66C2-CFF2-5933-618D54CCF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44" y="3281429"/>
            <a:ext cx="5029200" cy="108536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299C138-6629-F17C-DCB6-F8E62F2CF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844" y="4571037"/>
            <a:ext cx="5057422" cy="199629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33AE520-EB57-D48F-E22A-954EE88F5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401" y="1192006"/>
            <a:ext cx="6035792" cy="14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2C4BD-E6F8-1590-00B1-416A608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2591018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RightStep">
      <a:dk1>
        <a:srgbClr val="000000"/>
      </a:dk1>
      <a:lt1>
        <a:srgbClr val="FFFFFF"/>
      </a:lt1>
      <a:dk2>
        <a:srgbClr val="223A3C"/>
      </a:dk2>
      <a:lt2>
        <a:srgbClr val="E2E8E8"/>
      </a:lt2>
      <a:accent1>
        <a:srgbClr val="E72B29"/>
      </a:accent1>
      <a:accent2>
        <a:srgbClr val="D56917"/>
      </a:accent2>
      <a:accent3>
        <a:srgbClr val="B9A221"/>
      </a:accent3>
      <a:accent4>
        <a:srgbClr val="88B213"/>
      </a:accent4>
      <a:accent5>
        <a:srgbClr val="52BA21"/>
      </a:accent5>
      <a:accent6>
        <a:srgbClr val="15BD25"/>
      </a:accent6>
      <a:hlink>
        <a:srgbClr val="309192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ConfettiVTI</vt:lpstr>
      <vt:lpstr>Проект по PyQt5 На тему: "Система Управления Telegram Бота"</vt:lpstr>
      <vt:lpstr>Список используемых модулей:</vt:lpstr>
      <vt:lpstr>При первом запуске открывается такое окно:</vt:lpstr>
      <vt:lpstr>При нажатии кнопка "Запуск" или клавиши "Enter" открывается такое окно</vt:lpstr>
      <vt:lpstr>При открытии БД открывается такое окно</vt:lpstr>
      <vt:lpstr>При открытии Кон. Команд открывается такое окно</vt:lpstr>
      <vt:lpstr>База Данных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166</cp:revision>
  <dcterms:created xsi:type="dcterms:W3CDTF">2023-11-09T16:48:05Z</dcterms:created>
  <dcterms:modified xsi:type="dcterms:W3CDTF">2023-11-09T18:00:50Z</dcterms:modified>
</cp:coreProperties>
</file>