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ec12cfc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ec12cfc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ec12cf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0ec12cf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ec12cfc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ec12cfc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0ec12cf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0ec12cf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ec12cfc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ec12cfc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0ec12cf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0ec12cf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6950" y="624175"/>
            <a:ext cx="85206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Проект по модулю Flask, на тему:”Сайт с музыкой”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Тараненко Максим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Лицей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используемых модулей: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-requests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-datetime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-json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938" y="1567550"/>
            <a:ext cx="49053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440300" y="460650"/>
            <a:ext cx="62634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главной странице отображаются кнопки для перехода на страницы с песнями и кнопка для перехода на сайт для загрузки сюда своей музыки.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Эта идея пришла мне пока я был в ВДЦ Орлёнок, поэтому на сайт загружены орлятские песни.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76" y="1733351"/>
            <a:ext cx="5857550" cy="32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0" y="3052550"/>
            <a:ext cx="3553275" cy="2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558050" y="263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на кнопку с песней открывается сайт с текстом песни и с возможностью ее </a:t>
            </a:r>
            <a:r>
              <a:rPr lang="ru"/>
              <a:t>послушать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49" y="1342300"/>
            <a:ext cx="5365277" cy="30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50" y="2047450"/>
            <a:ext cx="4276725" cy="26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49300" y="306125"/>
            <a:ext cx="742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При нажатии на кнопку “Загрузить свою музыку”, происходит авторизация через Яндекс ID, после чего открывается сайт где можно загрузить свою песню, которая после проверки модератором появится на сайте. </a:t>
            </a:r>
            <a:endParaRPr sz="7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00" y="2040675"/>
            <a:ext cx="4481475" cy="26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225" y="1533850"/>
            <a:ext cx="5674376" cy="1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450" y="3141375"/>
            <a:ext cx="27051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587375"/>
            <a:ext cx="4123324" cy="6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000" y="1354000"/>
            <a:ext cx="3764200" cy="7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450" y="2248875"/>
            <a:ext cx="4330601" cy="1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225" y="3531850"/>
            <a:ext cx="21717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Я не успел сделать админ-страницу, поэтому пока что проверка и загрузка делается вручную через проводник.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В планах доделать админ-страницу и загрузить больше песен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