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E6275F-6228-4565-B8AF-B0A71179A535}" v="687" dt="2024-01-26T10:57:04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4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0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8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3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5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8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5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4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2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8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0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ru-RU" dirty="0"/>
              <a:t>Проект по </a:t>
            </a:r>
            <a:r>
              <a:rPr lang="ru-RU" dirty="0" err="1"/>
              <a:t>Pygame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Тараненко Максим</a:t>
            </a:r>
          </a:p>
          <a:p>
            <a:r>
              <a:rPr lang="ru-RU" dirty="0"/>
              <a:t>Яндекс Лицей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120CE-71CE-2981-822F-F609ECF78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11" b="4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2B67E-21A2-0A2E-863D-9175ECF0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111983" cy="15157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Используемые библиотеки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B60B4-A0B7-8617-61EE-3DDBA589B5BF}"/>
              </a:ext>
            </a:extLst>
          </p:cNvPr>
          <p:cNvSpPr txBox="1"/>
          <p:nvPr/>
        </p:nvSpPr>
        <p:spPr>
          <a:xfrm>
            <a:off x="761801" y="2980525"/>
            <a:ext cx="4880343" cy="30313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err="1"/>
              <a:t>pygame</a:t>
            </a:r>
            <a:r>
              <a:rPr lang="en-US" dirty="0"/>
              <a:t> - </a:t>
            </a:r>
            <a:r>
              <a:rPr lang="en-US" dirty="0" err="1"/>
              <a:t>основная</a:t>
            </a:r>
            <a:r>
              <a:rPr lang="en-US" dirty="0"/>
              <a:t> </a:t>
            </a:r>
            <a:r>
              <a:rPr lang="en-US" dirty="0" err="1"/>
              <a:t>библиотека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random, </a:t>
            </a:r>
            <a:r>
              <a:rPr lang="en-US" dirty="0" err="1"/>
              <a:t>perlin_noise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- 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генерации</a:t>
            </a:r>
            <a:r>
              <a:rPr lang="en-US" dirty="0"/>
              <a:t> </a:t>
            </a:r>
            <a:r>
              <a:rPr lang="en-US" dirty="0" err="1"/>
              <a:t>игрового</a:t>
            </a:r>
            <a:r>
              <a:rPr lang="en-US" dirty="0"/>
              <a:t> </a:t>
            </a:r>
            <a:r>
              <a:rPr lang="en-US" dirty="0" err="1"/>
              <a:t>мира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-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сохранения</a:t>
            </a:r>
            <a:r>
              <a:rPr lang="en-US" dirty="0"/>
              <a:t> и </a:t>
            </a:r>
            <a:r>
              <a:rPr lang="en-US" dirty="0" err="1"/>
              <a:t>загрузки</a:t>
            </a:r>
            <a:r>
              <a:rPr lang="en-US" dirty="0"/>
              <a:t> </a:t>
            </a:r>
            <a:r>
              <a:rPr lang="en-US" dirty="0" err="1"/>
              <a:t>игрового</a:t>
            </a:r>
            <a:r>
              <a:rPr lang="en-US" dirty="0"/>
              <a:t> </a:t>
            </a:r>
            <a:r>
              <a:rPr lang="en-US" dirty="0" err="1"/>
              <a:t>мира</a:t>
            </a:r>
            <a:endParaRPr lang="en-US" dirty="0"/>
          </a:p>
        </p:txBody>
      </p:sp>
      <p:pic>
        <p:nvPicPr>
          <p:cNvPr id="4" name="Рисунок 3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B3949E0-0C01-99CA-9E66-753D7369F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80" b="1"/>
          <a:stretch/>
        </p:blipFill>
        <p:spPr>
          <a:xfrm>
            <a:off x="6234580" y="3233692"/>
            <a:ext cx="4909730" cy="300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4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21ECD-EA22-B38F-6BF7-CA1ABE4C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При первом запуске открывается меню</a:t>
            </a:r>
          </a:p>
        </p:txBody>
      </p:sp>
      <p:pic>
        <p:nvPicPr>
          <p:cNvPr id="4" name="Рисунок 3" descr="Изображение выглядит как текст, снимок экрана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502F678-86CF-23F7-DE1F-346B8FBFF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7" y="2594315"/>
            <a:ext cx="4955147" cy="3381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BAC0E4-19F4-89F4-F245-A93A9194591C}"/>
              </a:ext>
            </a:extLst>
          </p:cNvPr>
          <p:cNvSpPr txBox="1"/>
          <p:nvPr/>
        </p:nvSpPr>
        <p:spPr>
          <a:xfrm>
            <a:off x="6649081" y="2638498"/>
            <a:ext cx="4119258" cy="36015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/>
              <a:t>Если уже есть сохраненная игра, то также будет кнопка продолжить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0194F-E1C6-CD2F-32CC-3F0554D0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01" y="325582"/>
            <a:ext cx="10380573" cy="1432273"/>
          </a:xfrm>
        </p:spPr>
        <p:txBody>
          <a:bodyPr>
            <a:normAutofit/>
          </a:bodyPr>
          <a:lstStyle/>
          <a:p>
            <a:r>
              <a:rPr lang="ru-RU" sz="3800" dirty="0"/>
              <a:t>При нажатии на кнопку начинается загрузка</a:t>
            </a:r>
          </a:p>
        </p:txBody>
      </p:sp>
      <p:pic>
        <p:nvPicPr>
          <p:cNvPr id="5" name="Рисунок 4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B2B70B9-027D-8804-04B0-6D4D86DBB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02" y="1304925"/>
            <a:ext cx="7554497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3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FB8C9-A0AA-AF0C-4C3B-4804BA3C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51" y="211282"/>
            <a:ext cx="10380573" cy="1432273"/>
          </a:xfrm>
        </p:spPr>
        <p:txBody>
          <a:bodyPr>
            <a:normAutofit fontScale="90000"/>
          </a:bodyPr>
          <a:lstStyle/>
          <a:p>
            <a:r>
              <a:rPr lang="ru-RU" dirty="0"/>
              <a:t>Во время загрузки создается/загружается мир</a:t>
            </a:r>
          </a:p>
        </p:txBody>
      </p:sp>
      <p:pic>
        <p:nvPicPr>
          <p:cNvPr id="4" name="Рисунок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17FF6B4-DF3D-747B-3D2B-0A867E04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388" y="1490663"/>
            <a:ext cx="6029325" cy="451485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B111BDB-4DE0-73F6-C965-8EF960C0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652588"/>
            <a:ext cx="42672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2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62D814-D02F-43EC-5DB1-E0E6470E448C}"/>
              </a:ext>
            </a:extLst>
          </p:cNvPr>
          <p:cNvSpPr txBox="1"/>
          <p:nvPr/>
        </p:nvSpPr>
        <p:spPr>
          <a:xfrm>
            <a:off x="552450" y="228599"/>
            <a:ext cx="3429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В игре присутствует музыка</a:t>
            </a:r>
          </a:p>
        </p:txBody>
      </p:sp>
      <p:pic>
        <p:nvPicPr>
          <p:cNvPr id="6" name="Рисунок 5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3EBF735-EF01-8034-3EBE-E980BE03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661988"/>
            <a:ext cx="3295650" cy="619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7BC30B-C303-FA26-6F89-0EB643527207}"/>
              </a:ext>
            </a:extLst>
          </p:cNvPr>
          <p:cNvSpPr txBox="1"/>
          <p:nvPr/>
        </p:nvSpPr>
        <p:spPr>
          <a:xfrm>
            <a:off x="7562850" y="3238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Присутствуют анимации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9625C5-FFCB-51BB-2E22-68896BE4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425" y="952500"/>
            <a:ext cx="762000" cy="762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1DEFCE-A2D2-2249-82B3-83FF1FEF6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775" y="971550"/>
            <a:ext cx="762000" cy="7620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желтый&#10;&#10;Автоматически созданное описание">
            <a:extLst>
              <a:ext uri="{FF2B5EF4-FFF2-40B4-BE49-F238E27FC236}">
                <a16:creationId xmlns:a16="http://schemas.microsoft.com/office/drawing/2014/main" id="{C2D10264-5373-3A7E-0A03-9FAF492A0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8850" y="952500"/>
            <a:ext cx="762000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A66FB6-EF26-DE16-4CB2-BE37AEA20074}"/>
              </a:ext>
            </a:extLst>
          </p:cNvPr>
          <p:cNvSpPr txBox="1"/>
          <p:nvPr/>
        </p:nvSpPr>
        <p:spPr>
          <a:xfrm>
            <a:off x="1352550" y="2409825"/>
            <a:ext cx="3324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Присутствует клеточное </a:t>
            </a:r>
            <a:r>
              <a:rPr lang="ru-RU"/>
              <a:t>поле</a:t>
            </a:r>
          </a:p>
        </p:txBody>
      </p:sp>
      <p:pic>
        <p:nvPicPr>
          <p:cNvPr id="12" name="Рисунок 11" descr="Изображение выглядит как снимок экрана, прямоугольный, мультфильм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98F4F134-654E-A671-9317-4F62AB595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063" y="2862263"/>
            <a:ext cx="2333625" cy="2343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F6B2B6-20F5-4591-102B-AC4D43FCCAC9}"/>
              </a:ext>
            </a:extLst>
          </p:cNvPr>
          <p:cNvSpPr txBox="1"/>
          <p:nvPr/>
        </p:nvSpPr>
        <p:spPr>
          <a:xfrm>
            <a:off x="6334125" y="2085975"/>
            <a:ext cx="3667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Присутствует сохранение мира</a:t>
            </a:r>
          </a:p>
        </p:txBody>
      </p:sp>
      <p:pic>
        <p:nvPicPr>
          <p:cNvPr id="14" name="Рисунок 1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EA9E33F-259D-B80B-1DE7-39320FA949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888" y="2676525"/>
            <a:ext cx="38862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8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3D5EA-CA03-B516-3BC3-1657BF97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25228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Проект по Pygame</vt:lpstr>
      <vt:lpstr>Используемые библиотеки</vt:lpstr>
      <vt:lpstr>При первом запуске открывается меню</vt:lpstr>
      <vt:lpstr>При нажатии на кнопку начинается загрузка</vt:lpstr>
      <vt:lpstr>Во время загрузки создается/загружается мир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95</cp:revision>
  <dcterms:created xsi:type="dcterms:W3CDTF">2024-01-26T10:26:48Z</dcterms:created>
  <dcterms:modified xsi:type="dcterms:W3CDTF">2024-01-26T10:57:34Z</dcterms:modified>
</cp:coreProperties>
</file>