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3CC1B-7FE2-4EC2-9ECD-2B32ED0529C7}" v="358" dt="2023-11-06T10:44:30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0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89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ая женетик Concept">
            <a:extLst>
              <a:ext uri="{FF2B5EF4-FFF2-40B4-BE49-F238E27FC236}">
                <a16:creationId xmlns:a16="http://schemas.microsoft.com/office/drawing/2014/main" id="{930874A4-ABBC-EA04-2C9A-024C8DB35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96" r="-2" b="1825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chemeClr val="tx1"/>
                </a:solidFill>
              </a:rPr>
              <a:t>СУТБ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Система Управления Телеграм Бота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9FBC6-7641-E483-93AA-7B4A11C6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34CDF-EEFD-A0AC-CA05-E2FB7B6A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Показ сообщений пользователей</a:t>
            </a:r>
          </a:p>
          <a:p>
            <a:pPr>
              <a:buClr>
                <a:srgbClr val="262626"/>
              </a:buClr>
            </a:pPr>
            <a:r>
              <a:rPr lang="ru-RU" dirty="0"/>
              <a:t>Отправка сообщений пользователям через чат</a:t>
            </a:r>
          </a:p>
          <a:p>
            <a:pPr>
              <a:buClr>
                <a:srgbClr val="262626"/>
              </a:buClr>
            </a:pPr>
            <a:r>
              <a:rPr lang="ru-RU" dirty="0"/>
              <a:t>Сохранение сообщений и пользователей в БД sqlite3</a:t>
            </a:r>
          </a:p>
          <a:p>
            <a:pPr>
              <a:buClr>
                <a:srgbClr val="262626"/>
              </a:buClr>
            </a:pPr>
            <a:r>
              <a:rPr lang="ru-RU" dirty="0"/>
              <a:t>Создание команд через удобный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397135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20377-C48A-19E9-A430-106102F4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чата</a:t>
            </a:r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55DFEB9-A150-560B-4A95-79830D01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15" y="1438068"/>
            <a:ext cx="5810014" cy="45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7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BFED6-C582-9B69-64BF-857A0463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БД</a:t>
            </a:r>
          </a:p>
        </p:txBody>
      </p:sp>
      <p:pic>
        <p:nvPicPr>
          <p:cNvPr id="4" name="Рисунок 3" descr="Изображение выглядит как текст, снимок экрана, числ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C41424D-D13E-0DAF-5B0C-81CAC2D6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44" y="2312214"/>
            <a:ext cx="7644459" cy="29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B3C65-041D-AF89-40D9-DD5D46C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Финансовая задумка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67000-C86D-FB91-8FFC-79AC7A9B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srgbClr val="262626"/>
              </a:buClr>
              <a:buAutoNum type="arabicParenR"/>
            </a:pPr>
            <a:r>
              <a:rPr lang="ru-RU" dirty="0"/>
              <a:t>Можно продавать файл для запуска на своем устройстве через свое интернет соединение (без серверов)</a:t>
            </a:r>
          </a:p>
          <a:p>
            <a:pPr marL="342900" indent="-342900">
              <a:buClr>
                <a:srgbClr val="262626"/>
              </a:buClr>
              <a:buAutoNum type="arabicParenR"/>
            </a:pPr>
            <a:r>
              <a:rPr lang="ru-RU" dirty="0"/>
              <a:t>Сделать сайт который будет запускать на нашем сервере бота пользователя за просмотр рекламы или покупку подписки</a:t>
            </a:r>
          </a:p>
        </p:txBody>
      </p:sp>
    </p:spTree>
    <p:extLst>
      <p:ext uri="{BB962C8B-B14F-4D97-AF65-F5344CB8AC3E}">
        <p14:creationId xmlns:p14="http://schemas.microsoft.com/office/powerpoint/2010/main" val="2000385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SavonVTI</vt:lpstr>
      <vt:lpstr>СУТБ</vt:lpstr>
      <vt:lpstr>Идея:</vt:lpstr>
      <vt:lpstr>Пример чата</vt:lpstr>
      <vt:lpstr>Пример БД</vt:lpstr>
      <vt:lpstr>Финансовая задумка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49</cp:revision>
  <dcterms:created xsi:type="dcterms:W3CDTF">2023-11-06T09:07:38Z</dcterms:created>
  <dcterms:modified xsi:type="dcterms:W3CDTF">2023-11-15T15:15:27Z</dcterms:modified>
</cp:coreProperties>
</file>