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68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Padrão Command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Maxwel Peruchi de Mello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0920" cy="67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Encapsular uma solicitação em um objeto.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Quando utilizamos?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3384000"/>
            <a:ext cx="9070920" cy="27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Precisamos orquestrar ações no sistema mas não conhecemos nada sobre a operação solicitada ou o receptor.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86920" y="2340000"/>
            <a:ext cx="9612360" cy="30592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Diagrama de classe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Participantes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0" y="2520000"/>
            <a:ext cx="10079280" cy="45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Command: Interface para a execução de uma operação.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ConcreteCommand: Define uma vinculação entre um objeto, um Receiver e uma ação. E também implementa “execute” através da invocação da operação correspondente no Receiver.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Client: Cria um objeto ConcreteCommand e estabelece o seu receptor.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Invoker: Solicita ao Command a execução da solicitação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Receiver: Sabe como executar as operações associadas a uma solicitação. Qualquer classe pode funcionar como um Receiver.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language>pt-BR</dc:language>
  <dcterms:modified xsi:type="dcterms:W3CDTF">2016-11-29T15:29:02Z</dcterms:modified>
  <cp:revision>8</cp:revision>
</cp:coreProperties>
</file>