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Helvetica Neue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457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914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1371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18288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22860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27432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32004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3657600" marR="0" rtl="0" algn="l">
              <a:lnSpc>
                <a:spcPct val="117999"/>
              </a:lnSpc>
              <a:spcBef>
                <a:spcPts val="0"/>
              </a:spcBef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Фото - вертикально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250530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377405" y="1896846"/>
            <a:ext cx="3536157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pic"/>
          </p:nvPr>
        </p:nvSpPr>
        <p:spPr>
          <a:xfrm>
            <a:off x="4572398" y="0"/>
            <a:ext cx="3429001" cy="2565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Shape 62"/>
          <p:cNvSpPr/>
          <p:nvPr>
            <p:ph idx="3" type="pic"/>
          </p:nvPr>
        </p:nvSpPr>
        <p:spPr>
          <a:xfrm>
            <a:off x="4572000" y="2585143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Shape 63"/>
          <p:cNvSpPr/>
          <p:nvPr>
            <p:ph idx="4" type="pic"/>
          </p:nvPr>
        </p:nvSpPr>
        <p:spPr>
          <a:xfrm>
            <a:off x="1143000" y="0"/>
            <a:ext cx="3411141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390798" y="1245691"/>
            <a:ext cx="6362304" cy="2757488"/>
          </a:xfrm>
          <a:custGeom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611808" y="1533673"/>
            <a:ext cx="5920384" cy="1333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1357312" y="4107655"/>
            <a:ext cx="6429375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3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Цитата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250530" y="1393030"/>
            <a:ext cx="3536157" cy="1902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143000" y="0"/>
            <a:ext cx="2893218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250530" y="4086323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Пустой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571172" y="4572010"/>
            <a:ext cx="571201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5" y="4636176"/>
            <a:ext cx="413780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/>
          <p:nvPr/>
        </p:nvSpPr>
        <p:spPr>
          <a:xfrm>
            <a:off x="571175" y="0"/>
            <a:ext cx="571200" cy="1902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Заголовок и подзаголовок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pic"/>
          </p:nvPr>
        </p:nvSpPr>
        <p:spPr>
          <a:xfrm>
            <a:off x="1143000" y="0"/>
            <a:ext cx="6858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Shape 29"/>
          <p:cNvCxnSpPr/>
          <p:nvPr>
            <p:ph idx="1" type="body"/>
          </p:nvPr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 flipH="1" rot="10800000">
            <a:off x="1357312" y="3238361"/>
            <a:ext cx="6429375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1357312" y="3388816"/>
            <a:ext cx="6429375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57312" y="2250281"/>
            <a:ext cx="6429375" cy="9510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7558478" y="221009"/>
            <a:ext cx="212578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357312" y="2129730"/>
            <a:ext cx="6429375" cy="2384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7575660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357312" y="240903"/>
            <a:ext cx="5893594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Shape 52"/>
          <p:cNvSpPr/>
          <p:nvPr>
            <p:ph idx="2" type="pic"/>
          </p:nvPr>
        </p:nvSpPr>
        <p:spPr>
          <a:xfrm>
            <a:off x="4893467" y="810368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1357312" y="810368"/>
            <a:ext cx="332184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357312" y="1446608"/>
            <a:ext cx="332184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8905" lvl="0" marL="222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28905" lvl="1" marL="666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28905" lvl="2" marL="1111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28905" lvl="3" marL="1555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28905" lvl="4" marL="20002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4998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 flipH="1" rot="10800000">
            <a:off x="1357312" y="523736"/>
            <a:ext cx="6429375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" name="Shape 7"/>
          <p:cNvSpPr txBox="1"/>
          <p:nvPr>
            <p:ph type="title"/>
          </p:nvPr>
        </p:nvSpPr>
        <p:spPr>
          <a:xfrm>
            <a:off x="1357312" y="810368"/>
            <a:ext cx="6429375" cy="3817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357312" y="1446608"/>
            <a:ext cx="6429375" cy="32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2497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102496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02497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102497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102497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02497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102497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102497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02496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ct val="104999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7571536" y="227707"/>
            <a:ext cx="212577" cy="231378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EDF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P.png" id="87" name="Shape 8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47" r="337" t="0"/>
          <a:stretch/>
        </p:blipFill>
        <p:spPr>
          <a:xfrm>
            <a:off x="785716" y="1173342"/>
            <a:ext cx="2667899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3929400" y="12187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PHP Уровень 1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947258" y="1531398"/>
            <a:ext cx="3266699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8</a:t>
            </a:r>
          </a:p>
        </p:txBody>
      </p:sp>
      <p:sp>
        <p:nvSpPr>
          <p:cNvPr id="90" name="Shape 90"/>
          <p:cNvSpPr/>
          <p:nvPr/>
        </p:nvSpPr>
        <p:spPr>
          <a:xfrm>
            <a:off x="3947250" y="2133775"/>
            <a:ext cx="4662000" cy="19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Реализация движка интернет-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магазина.Практика</a:t>
            </a:r>
          </a:p>
        </p:txBody>
      </p:sp>
      <p:sp>
        <p:nvSpPr>
          <p:cNvPr id="91" name="Shape 9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  </a:t>
            </a:r>
          </a:p>
        </p:txBody>
      </p:sp>
      <p:sp>
        <p:nvSpPr>
          <p:cNvPr id="97" name="Shape 97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1142399" y="571450"/>
            <a:ext cx="685440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121" name="Shape 121"/>
          <p:cNvSpPr/>
          <p:nvPr/>
        </p:nvSpPr>
        <p:spPr>
          <a:xfrm>
            <a:off x="1142375" y="1808850"/>
            <a:ext cx="6854400" cy="264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266700" lvl="0" marL="431800" rtl="0">
              <a:lnSpc>
                <a:spcPct val="150000"/>
              </a:lnSpc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Архитектура</a:t>
            </a:r>
          </a:p>
          <a:p>
            <a:pPr indent="-266700" lvl="0" marL="431800" rtl="0">
              <a:lnSpc>
                <a:spcPct val="150000"/>
              </a:lnSpc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Оформление заказа</a:t>
            </a:r>
          </a:p>
          <a:p>
            <a:pPr indent="-266700" lvl="0" marL="431800" rtl="0">
              <a:lnSpc>
                <a:spcPct val="150000"/>
              </a:lnSpc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Автозагрузка файлов библиотек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</a:p>
        </p:txBody>
      </p:sp>
      <p:sp>
        <p:nvSpPr>
          <p:cNvPr id="127" name="Shape 127"/>
          <p:cNvSpPr/>
          <p:nvPr/>
        </p:nvSpPr>
        <p:spPr>
          <a:xfrm>
            <a:off x="1142375" y="1808850"/>
            <a:ext cx="6854400" cy="264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indent="-266700" lvl="0" marL="431800" rtl="0">
              <a:lnSpc>
                <a:spcPct val="150000"/>
              </a:lnSpc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Асинхронность</a:t>
            </a:r>
          </a:p>
          <a:p>
            <a:pPr indent="-266700" lvl="0" marL="431800" rtl="0">
              <a:lnSpc>
                <a:spcPct val="150000"/>
              </a:lnSpc>
              <a:spcBef>
                <a:spcPts val="1000"/>
              </a:spcBef>
              <a:buClr>
                <a:srgbClr val="2C2D30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rgbClr val="2C2D30"/>
                </a:solidFill>
              </a:rPr>
              <a:t>Структура шаблонов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136025" y="576025"/>
            <a:ext cx="6854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Итоги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136025" y="1610900"/>
            <a:ext cx="68544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По итогам курса мы получили полнофункциональный сайт интернет-магазина, который уже можно применять для работы с пользователями.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tIns="91400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9F9FB"/>
                </a:solidFill>
              </a:rPr>
              <a:t>Вопросы участников . .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