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248" y="-11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0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0"/>
            <a:ext cx="24384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1E3B-B9C9-894F-9A41-BB961A1F3A44}" type="datetimeFigureOut">
              <a:rPr lang="en-US" smtClean="0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08BC-51EC-FD4D-96C3-208EC092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422" y="194679"/>
            <a:ext cx="15544800" cy="84222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Software Flow Chart for Octave-Fortran Hybrid Version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78" y="1015573"/>
            <a:ext cx="18227431" cy="180252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This version of the software avoids both </a:t>
            </a:r>
            <a:r>
              <a:rPr lang="en-US" sz="3200" dirty="0" err="1" smtClean="0"/>
              <a:t>Chemkin</a:t>
            </a:r>
            <a:r>
              <a:rPr lang="en-US" sz="3200" dirty="0" smtClean="0"/>
              <a:t> and </a:t>
            </a:r>
            <a:r>
              <a:rPr lang="en-US" sz="3200" dirty="0" err="1" smtClean="0"/>
              <a:t>Matlab</a:t>
            </a:r>
            <a:r>
              <a:rPr lang="en-US" sz="3200" dirty="0" smtClean="0"/>
              <a:t> fees, which can be substantial in a corporate </a:t>
            </a:r>
            <a:r>
              <a:rPr lang="en-US" sz="3200" dirty="0" smtClean="0"/>
              <a:t>setting.  The purpose of this project was to simplify the </a:t>
            </a:r>
            <a:r>
              <a:rPr lang="en-US" sz="3200" dirty="0" err="1" smtClean="0"/>
              <a:t>Chemkin</a:t>
            </a:r>
            <a:r>
              <a:rPr lang="en-US" sz="3200" dirty="0" smtClean="0"/>
              <a:t> fuel mechanism modeling software as well as avoid its expensive fees, but </a:t>
            </a:r>
            <a:r>
              <a:rPr lang="en-US" sz="3200" dirty="0" err="1" smtClean="0"/>
              <a:t>Matlab</a:t>
            </a:r>
            <a:r>
              <a:rPr lang="en-US" sz="3200" dirty="0" smtClean="0"/>
              <a:t> also has expensive fees, </a:t>
            </a:r>
            <a:r>
              <a:rPr lang="en-US" sz="3200" dirty="0" err="1" smtClean="0"/>
              <a:t>Matlab’s</a:t>
            </a:r>
            <a:r>
              <a:rPr lang="en-US" sz="3200" dirty="0" smtClean="0"/>
              <a:t> free cousin GNU Octave is great but slow.  This therefore resulted in the Octave-Fortran hybrid version of my software.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7479" y="8628278"/>
            <a:ext cx="903724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What is </a:t>
            </a:r>
            <a:r>
              <a:rPr lang="en-US" sz="2700" dirty="0" err="1" smtClean="0"/>
              <a:t>Dassl</a:t>
            </a:r>
            <a:r>
              <a:rPr lang="en-US" sz="2700" dirty="0" smtClean="0"/>
              <a:t>?</a:t>
            </a:r>
          </a:p>
          <a:p>
            <a:endParaRPr lang="en-US" sz="2700" dirty="0"/>
          </a:p>
          <a:p>
            <a:r>
              <a:rPr lang="en-US" sz="2700" dirty="0" err="1" smtClean="0"/>
              <a:t>Dassl</a:t>
            </a:r>
            <a:r>
              <a:rPr lang="en-US" sz="2700" dirty="0" smtClean="0"/>
              <a:t> is </a:t>
            </a:r>
            <a:r>
              <a:rPr lang="en-US" sz="2700" dirty="0" smtClean="0"/>
              <a:t>a Fortran </a:t>
            </a:r>
            <a:r>
              <a:rPr lang="en-US" sz="2700" dirty="0" smtClean="0"/>
              <a:t>ordinary differential equation solver written in 1983 by L. </a:t>
            </a:r>
            <a:r>
              <a:rPr lang="en-US" sz="2700" dirty="0" err="1" smtClean="0"/>
              <a:t>Petzold</a:t>
            </a:r>
            <a:r>
              <a:rPr lang="en-US" sz="2700" dirty="0" smtClean="0"/>
              <a:t>.  </a:t>
            </a:r>
            <a:r>
              <a:rPr lang="en-US" sz="2700" dirty="0" smtClean="0"/>
              <a:t>Since it </a:t>
            </a:r>
            <a:r>
              <a:rPr lang="en-US" sz="2700" dirty="0" smtClean="0"/>
              <a:t>is in the public </a:t>
            </a:r>
            <a:r>
              <a:rPr lang="en-US" sz="2700" dirty="0" smtClean="0"/>
              <a:t>domain, it is </a:t>
            </a:r>
            <a:r>
              <a:rPr lang="en-US" sz="2700" dirty="0" smtClean="0"/>
              <a:t>therefore totally free to use.  </a:t>
            </a:r>
            <a:r>
              <a:rPr lang="en-US" sz="2700" dirty="0" err="1" smtClean="0"/>
              <a:t>Dassl</a:t>
            </a:r>
            <a:r>
              <a:rPr lang="en-US" sz="2700" dirty="0" smtClean="0"/>
              <a:t> stands for differential algebraic system solver.  It has a slightly different style from the </a:t>
            </a:r>
            <a:r>
              <a:rPr lang="en-US" sz="2700" dirty="0" err="1" smtClean="0"/>
              <a:t>Matlab</a:t>
            </a:r>
            <a:r>
              <a:rPr lang="en-US" sz="2700" dirty="0" smtClean="0"/>
              <a:t> ode solver in that instead of writing</a:t>
            </a:r>
          </a:p>
          <a:p>
            <a:endParaRPr lang="en-US" sz="2700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0" y="8472714"/>
            <a:ext cx="9074727" cy="2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74727" y="8472714"/>
            <a:ext cx="0" cy="524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141273"/>
              </p:ext>
            </p:extLst>
          </p:nvPr>
        </p:nvGraphicFramePr>
        <p:xfrm>
          <a:off x="932412" y="11905712"/>
          <a:ext cx="1377950" cy="1154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3" imgW="469900" imgH="393700" progId="Equation.3">
                  <p:embed/>
                </p:oleObj>
              </mc:Choice>
              <mc:Fallback>
                <p:oleObj name="Equation" r:id="rId3" imgW="469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2412" y="11905712"/>
                        <a:ext cx="1377950" cy="1154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113201" y="12156832"/>
            <a:ext cx="1748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You write</a:t>
            </a:r>
            <a:endParaRPr lang="en-US" sz="2700" baseline="-250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838857"/>
              </p:ext>
            </p:extLst>
          </p:nvPr>
        </p:nvGraphicFramePr>
        <p:xfrm>
          <a:off x="5430986" y="11905712"/>
          <a:ext cx="264477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5" imgW="901700" imgH="393700" progId="Equation.3">
                  <p:embed/>
                </p:oleObj>
              </mc:Choice>
              <mc:Fallback>
                <p:oleObj name="Equation" r:id="rId5" imgW="901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0986" y="11905712"/>
                        <a:ext cx="2644775" cy="115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406396" y="3143396"/>
            <a:ext cx="3771129" cy="4377110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458498" y="3143396"/>
            <a:ext cx="4124569" cy="4377110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2907303" y="3878726"/>
            <a:ext cx="3548267" cy="2905817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0819" y="3268316"/>
            <a:ext cx="336424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Read mechanism file into intermediate variables using GNU Octave Numerical computing environment, a free </a:t>
            </a:r>
            <a:r>
              <a:rPr lang="en-US" sz="2700" dirty="0" err="1" smtClean="0"/>
              <a:t>Matlab</a:t>
            </a:r>
            <a:r>
              <a:rPr lang="en-US" sz="2700" dirty="0" smtClean="0"/>
              <a:t> alternative with parallel computing capabilities</a:t>
            </a:r>
            <a:endParaRPr lang="en-US" sz="2700" dirty="0"/>
          </a:p>
        </p:txBody>
      </p:sp>
      <p:sp>
        <p:nvSpPr>
          <p:cNvPr id="28" name="Right Arrow 27"/>
          <p:cNvSpPr/>
          <p:nvPr/>
        </p:nvSpPr>
        <p:spPr>
          <a:xfrm>
            <a:off x="4177525" y="4664225"/>
            <a:ext cx="2262572" cy="1143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10603444" y="4737905"/>
            <a:ext cx="2262572" cy="1143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694715" y="3352579"/>
            <a:ext cx="3667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Print hardcode functions in Fortran because much faster and best public domain ode solvers are written in it.  Mechanism specific functions are printed to a file called </a:t>
            </a:r>
            <a:r>
              <a:rPr lang="en-US" sz="2700" dirty="0" err="1" smtClean="0"/>
              <a:t>mechspecific.f</a:t>
            </a:r>
            <a:endParaRPr lang="en-US" sz="2700" dirty="0"/>
          </a:p>
        </p:txBody>
      </p:sp>
      <p:sp>
        <p:nvSpPr>
          <p:cNvPr id="31" name="TextBox 30"/>
          <p:cNvSpPr txBox="1"/>
          <p:nvPr/>
        </p:nvSpPr>
        <p:spPr>
          <a:xfrm>
            <a:off x="13286543" y="4297176"/>
            <a:ext cx="28483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Compile using f95 compiler, run reactor code, results are printed to </a:t>
            </a:r>
            <a:r>
              <a:rPr lang="en-US" sz="2700" dirty="0" err="1" smtClean="0"/>
              <a:t>output.txt</a:t>
            </a:r>
            <a:r>
              <a:rPr lang="en-US" sz="2700" dirty="0" smtClean="0"/>
              <a:t> file</a:t>
            </a:r>
            <a:endParaRPr lang="en-US" sz="2700" dirty="0"/>
          </a:p>
        </p:txBody>
      </p:sp>
      <p:sp>
        <p:nvSpPr>
          <p:cNvPr id="32" name="Right Arrow 31"/>
          <p:cNvSpPr/>
          <p:nvPr/>
        </p:nvSpPr>
        <p:spPr>
          <a:xfrm rot="5400000">
            <a:off x="13478830" y="7362445"/>
            <a:ext cx="2262572" cy="1143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866016" y="9104955"/>
            <a:ext cx="3548267" cy="2905817"/>
          </a:xfrm>
          <a:prstGeom prst="roundRect">
            <a:avLst/>
          </a:prstGeom>
          <a:solidFill>
            <a:srgbClr val="98B9B7"/>
          </a:solidFill>
          <a:ln>
            <a:solidFill>
              <a:srgbClr val="6865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286543" y="9759262"/>
            <a:ext cx="28483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Use GNU Octave to read and plot results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93377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218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Software Flow Chart for Octave-Fortran Hybrid Version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Example: ABC reactor</dc:title>
  <dc:creator>max  plomer</dc:creator>
  <cp:lastModifiedBy>max  plomer</cp:lastModifiedBy>
  <cp:revision>20</cp:revision>
  <dcterms:created xsi:type="dcterms:W3CDTF">2014-04-11T01:13:13Z</dcterms:created>
  <dcterms:modified xsi:type="dcterms:W3CDTF">2014-04-20T03:15:41Z</dcterms:modified>
</cp:coreProperties>
</file>