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544" y="-120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2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6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0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0"/>
            <a:ext cx="243840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1E3B-B9C9-894F-9A41-BB961A1F3A44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reen Shot 2014-04-25 at 9.3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" y="8327898"/>
            <a:ext cx="5743846" cy="4182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422" y="194679"/>
            <a:ext cx="15544800" cy="84222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Parallel Computing using Amazon Cloud and GNU Octave Parallel Package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78" y="1015573"/>
            <a:ext cx="18227431" cy="1802522"/>
          </a:xfrm>
        </p:spPr>
        <p:txBody>
          <a:bodyPr>
            <a:normAutofit/>
          </a:bodyPr>
          <a:lstStyle/>
          <a:p>
            <a:r>
              <a:rPr lang="en-US" sz="2800" dirty="0"/>
              <a:t>Often to analyze </a:t>
            </a:r>
            <a:r>
              <a:rPr lang="en-US" sz="2800" dirty="0" smtClean="0"/>
              <a:t>mechanisms </a:t>
            </a:r>
            <a:r>
              <a:rPr lang="en-US" sz="2800" dirty="0"/>
              <a:t>or reactors you will want to run the same simulation with 1000s of different parameter combinations, to analyze engine </a:t>
            </a:r>
            <a:r>
              <a:rPr lang="en-US" sz="2800" dirty="0" smtClean="0"/>
              <a:t>behavior</a:t>
            </a:r>
            <a:r>
              <a:rPr lang="en-US" sz="2800" dirty="0"/>
              <a:t> </a:t>
            </a:r>
            <a:r>
              <a:rPr lang="en-US" sz="2800" dirty="0" smtClean="0"/>
              <a:t>or other tasks.</a:t>
            </a:r>
            <a:endParaRPr lang="en-US" sz="3200" dirty="0"/>
          </a:p>
        </p:txBody>
      </p:sp>
      <p:sp>
        <p:nvSpPr>
          <p:cNvPr id="6" name="Cloud 5"/>
          <p:cNvSpPr/>
          <p:nvPr/>
        </p:nvSpPr>
        <p:spPr>
          <a:xfrm>
            <a:off x="6130610" y="3184425"/>
            <a:ext cx="11968108" cy="95882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687906" y="2603328"/>
            <a:ext cx="336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Amazon Cloud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0519876" y="4293823"/>
            <a:ext cx="3548267" cy="2905817"/>
          </a:xfrm>
          <a:prstGeom prst="roundRect">
            <a:avLst/>
          </a:prstGeom>
          <a:solidFill>
            <a:srgbClr val="98B9B7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837398" y="4333133"/>
            <a:ext cx="2913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Master Computer: </a:t>
            </a:r>
          </a:p>
          <a:p>
            <a:r>
              <a:rPr lang="en-US" sz="2700" dirty="0" smtClean="0"/>
              <a:t>-Sends out commands to slaves</a:t>
            </a:r>
          </a:p>
          <a:p>
            <a:r>
              <a:rPr lang="en-US" sz="2700" dirty="0" smtClean="0"/>
              <a:t>-Saves results to </a:t>
            </a:r>
            <a:r>
              <a:rPr lang="en-US" sz="2700" dirty="0" err="1" smtClean="0"/>
              <a:t>data.mat</a:t>
            </a:r>
            <a:endParaRPr lang="en-US" sz="2700" dirty="0" smtClean="0"/>
          </a:p>
          <a:p>
            <a:endParaRPr lang="en-US" sz="2700" dirty="0" smtClean="0"/>
          </a:p>
          <a:p>
            <a:endParaRPr lang="en-US" sz="2700" dirty="0"/>
          </a:p>
        </p:txBody>
      </p:sp>
      <p:sp>
        <p:nvSpPr>
          <p:cNvPr id="38" name="Rounded Rectangle 37"/>
          <p:cNvSpPr/>
          <p:nvPr/>
        </p:nvSpPr>
        <p:spPr>
          <a:xfrm>
            <a:off x="7651146" y="9133824"/>
            <a:ext cx="1825651" cy="1124432"/>
          </a:xfrm>
          <a:prstGeom prst="roundRect">
            <a:avLst/>
          </a:prstGeom>
          <a:solidFill>
            <a:srgbClr val="98B9B7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088540" y="9418775"/>
            <a:ext cx="119285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Slave</a:t>
            </a:r>
          </a:p>
          <a:p>
            <a:endParaRPr lang="en-US" sz="2700" dirty="0" smtClean="0"/>
          </a:p>
          <a:p>
            <a:endParaRPr lang="en-US" sz="2700" dirty="0"/>
          </a:p>
        </p:txBody>
      </p:sp>
      <p:sp>
        <p:nvSpPr>
          <p:cNvPr id="40" name="Rounded Rectangle 39"/>
          <p:cNvSpPr/>
          <p:nvPr/>
        </p:nvSpPr>
        <p:spPr>
          <a:xfrm>
            <a:off x="9959955" y="9137447"/>
            <a:ext cx="1825651" cy="1124432"/>
          </a:xfrm>
          <a:prstGeom prst="roundRect">
            <a:avLst/>
          </a:prstGeom>
          <a:solidFill>
            <a:srgbClr val="98B9B7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397349" y="9422398"/>
            <a:ext cx="119285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Slave</a:t>
            </a:r>
          </a:p>
          <a:p>
            <a:endParaRPr lang="en-US" sz="2700" dirty="0" smtClean="0"/>
          </a:p>
          <a:p>
            <a:endParaRPr lang="en-US" sz="2700" dirty="0"/>
          </a:p>
        </p:txBody>
      </p:sp>
      <p:sp>
        <p:nvSpPr>
          <p:cNvPr id="42" name="Rounded Rectangle 41"/>
          <p:cNvSpPr/>
          <p:nvPr/>
        </p:nvSpPr>
        <p:spPr>
          <a:xfrm>
            <a:off x="12169217" y="9133824"/>
            <a:ext cx="1825651" cy="1124432"/>
          </a:xfrm>
          <a:prstGeom prst="roundRect">
            <a:avLst/>
          </a:prstGeom>
          <a:solidFill>
            <a:srgbClr val="98B9B7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2606611" y="9418775"/>
            <a:ext cx="119285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Slave</a:t>
            </a:r>
          </a:p>
          <a:p>
            <a:endParaRPr lang="en-US" sz="2700" dirty="0" smtClean="0"/>
          </a:p>
          <a:p>
            <a:endParaRPr lang="en-US" sz="2700" dirty="0"/>
          </a:p>
        </p:txBody>
      </p:sp>
      <p:sp>
        <p:nvSpPr>
          <p:cNvPr id="44" name="Rounded Rectangle 43"/>
          <p:cNvSpPr/>
          <p:nvPr/>
        </p:nvSpPr>
        <p:spPr>
          <a:xfrm>
            <a:off x="14349368" y="9133824"/>
            <a:ext cx="1825651" cy="1124432"/>
          </a:xfrm>
          <a:prstGeom prst="roundRect">
            <a:avLst/>
          </a:prstGeom>
          <a:solidFill>
            <a:srgbClr val="98B9B7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4786762" y="9418775"/>
            <a:ext cx="119285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Slave</a:t>
            </a:r>
          </a:p>
          <a:p>
            <a:endParaRPr lang="en-US" sz="2700" dirty="0" smtClean="0"/>
          </a:p>
          <a:p>
            <a:endParaRPr lang="en-US" sz="27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890603" y="7199640"/>
            <a:ext cx="1946795" cy="1934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1039977" y="7199640"/>
            <a:ext cx="550229" cy="1934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2606611" y="7199640"/>
            <a:ext cx="191945" cy="1934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13751121" y="7199640"/>
            <a:ext cx="1301032" cy="1934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738395" y="4333135"/>
            <a:ext cx="5781481" cy="1259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240940" y="10548055"/>
            <a:ext cx="1002875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Slaves run HCCI reactor and send back key parameters: </a:t>
            </a:r>
          </a:p>
          <a:p>
            <a:r>
              <a:rPr lang="en-US" sz="2700" dirty="0" smtClean="0"/>
              <a:t>                           Maximum Temperature</a:t>
            </a:r>
          </a:p>
          <a:p>
            <a:r>
              <a:rPr lang="en-US" sz="2700" dirty="0" smtClean="0"/>
              <a:t>                              Has Ignition Occurred? </a:t>
            </a:r>
          </a:p>
          <a:p>
            <a:endParaRPr lang="en-US" sz="2700" dirty="0" smtClean="0"/>
          </a:p>
          <a:p>
            <a:endParaRPr lang="en-US" sz="2700" dirty="0"/>
          </a:p>
        </p:txBody>
      </p:sp>
      <p:sp>
        <p:nvSpPr>
          <p:cNvPr id="47" name="Rounded Rectangle 46"/>
          <p:cNvSpPr/>
          <p:nvPr/>
        </p:nvSpPr>
        <p:spPr>
          <a:xfrm>
            <a:off x="1136422" y="3744011"/>
            <a:ext cx="3548267" cy="1848626"/>
          </a:xfrm>
          <a:prstGeom prst="roundRect">
            <a:avLst/>
          </a:prstGeom>
          <a:solidFill>
            <a:srgbClr val="98B9B7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478369" y="3881008"/>
            <a:ext cx="291372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Local Computer: </a:t>
            </a:r>
          </a:p>
          <a:p>
            <a:r>
              <a:rPr lang="en-US" sz="2700" dirty="0" smtClean="0"/>
              <a:t>-Load </a:t>
            </a:r>
            <a:r>
              <a:rPr lang="en-US" sz="2700" dirty="0" err="1" smtClean="0"/>
              <a:t>data.mat</a:t>
            </a:r>
            <a:r>
              <a:rPr lang="en-US" sz="2700" dirty="0" smtClean="0"/>
              <a:t> and plot graphs</a:t>
            </a:r>
          </a:p>
          <a:p>
            <a:endParaRPr lang="en-US" sz="2700" dirty="0" smtClean="0"/>
          </a:p>
          <a:p>
            <a:endParaRPr lang="en-US" sz="27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589019" y="5592637"/>
            <a:ext cx="24425" cy="3174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77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86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Parallel Computing using Amazon Cloud and GNU Octave Parallel Package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Example: ABC reactor</dc:title>
  <dc:creator>max  plomer</dc:creator>
  <cp:lastModifiedBy>max  plomer</cp:lastModifiedBy>
  <cp:revision>25</cp:revision>
  <dcterms:created xsi:type="dcterms:W3CDTF">2014-04-11T01:13:13Z</dcterms:created>
  <dcterms:modified xsi:type="dcterms:W3CDTF">2014-04-26T01:38:20Z</dcterms:modified>
</cp:coreProperties>
</file>