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600" y="-12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Simple Example: ABC reactor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101" y="1015573"/>
            <a:ext cx="14933338" cy="8111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Importance: This is conceptually what is going on in the more complex software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58101" y="2050701"/>
            <a:ext cx="105359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Substance A becomes B at a rate of k</a:t>
            </a:r>
            <a:r>
              <a:rPr lang="en-US" sz="2700" baseline="-25000" dirty="0" smtClean="0"/>
              <a:t>1</a:t>
            </a:r>
            <a:r>
              <a:rPr lang="en-US" sz="2700" dirty="0"/>
              <a:t> </a:t>
            </a:r>
            <a:r>
              <a:rPr lang="en-US" sz="2700" dirty="0" smtClean="0"/>
              <a:t>with units of 1/second</a:t>
            </a:r>
            <a:endParaRPr lang="en-US" sz="2700" baseline="-25000" dirty="0"/>
          </a:p>
        </p:txBody>
      </p:sp>
      <p:sp>
        <p:nvSpPr>
          <p:cNvPr id="5" name="Right Arrow 4"/>
          <p:cNvSpPr/>
          <p:nvPr/>
        </p:nvSpPr>
        <p:spPr>
          <a:xfrm>
            <a:off x="12615761" y="2495739"/>
            <a:ext cx="1128853" cy="446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1339" y="2288853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826022" y="2281266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2803905" y="1778097"/>
            <a:ext cx="1996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k</a:t>
            </a:r>
            <a:r>
              <a:rPr lang="en-US" sz="4400" baseline="-25000" dirty="0" smtClean="0"/>
              <a:t>1</a:t>
            </a:r>
            <a:endParaRPr lang="en-US" sz="4400" dirty="0"/>
          </a:p>
        </p:txBody>
      </p:sp>
      <p:sp>
        <p:nvSpPr>
          <p:cNvPr id="9" name="Right Arrow 8"/>
          <p:cNvSpPr/>
          <p:nvPr/>
        </p:nvSpPr>
        <p:spPr>
          <a:xfrm>
            <a:off x="14484957" y="2495739"/>
            <a:ext cx="1128853" cy="446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07439" y="2281266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14612220" y="1778097"/>
            <a:ext cx="1996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k</a:t>
            </a:r>
            <a:r>
              <a:rPr lang="en-US" sz="4400" baseline="-25000" dirty="0"/>
              <a:t>2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01" y="2697063"/>
            <a:ext cx="105359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Substance B becomes C at a rate of k</a:t>
            </a:r>
            <a:r>
              <a:rPr lang="en-US" sz="2700" baseline="-25000" dirty="0"/>
              <a:t>2</a:t>
            </a:r>
            <a:r>
              <a:rPr lang="en-US" sz="2700" dirty="0" smtClean="0"/>
              <a:t> with units of 1/second </a:t>
            </a:r>
            <a:endParaRPr lang="en-US" sz="27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58101" y="3377634"/>
            <a:ext cx="166577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The differential equations that describe the change in concentrations can be expressed as:  </a:t>
            </a:r>
            <a:endParaRPr lang="en-US" sz="2700" baseline="-250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93118"/>
              </p:ext>
            </p:extLst>
          </p:nvPr>
        </p:nvGraphicFramePr>
        <p:xfrm>
          <a:off x="2750344" y="3937721"/>
          <a:ext cx="232251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673100" imgH="393700" progId="Equation.3">
                  <p:embed/>
                </p:oleObj>
              </mc:Choice>
              <mc:Fallback>
                <p:oleObj name="Equation" r:id="rId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0344" y="3937721"/>
                        <a:ext cx="2322512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58101" y="5400565"/>
            <a:ext cx="166577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Here the variables A,B,C represent the concentration of each substance with units of molecules</a:t>
            </a:r>
            <a:endParaRPr lang="en-US" sz="2700" baseline="-250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30363"/>
              </p:ext>
            </p:extLst>
          </p:nvPr>
        </p:nvGraphicFramePr>
        <p:xfrm>
          <a:off x="6753374" y="3937721"/>
          <a:ext cx="324326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939800" imgH="393700" progId="Equation.3">
                  <p:embed/>
                </p:oleObj>
              </mc:Choice>
              <mc:Fallback>
                <p:oleObj name="Equation" r:id="rId5" imgW="939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374" y="3937721"/>
                        <a:ext cx="3243262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54202"/>
              </p:ext>
            </p:extLst>
          </p:nvPr>
        </p:nvGraphicFramePr>
        <p:xfrm>
          <a:off x="11964988" y="3937721"/>
          <a:ext cx="21478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622300" imgH="393700" progId="Equation.3">
                  <p:embed/>
                </p:oleObj>
              </mc:Choice>
              <mc:Fallback>
                <p:oleObj name="Equation" r:id="rId7" imgW="62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64988" y="3937721"/>
                        <a:ext cx="2147887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0" y="6095998"/>
            <a:ext cx="18288000" cy="23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74727" y="6095998"/>
            <a:ext cx="0" cy="7620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78" y="6153328"/>
            <a:ext cx="903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We can integrate to find a solution using a simple iterative procedure.</a:t>
            </a:r>
            <a:endParaRPr lang="en-US" sz="2700" baseline="-25000" dirty="0"/>
          </a:p>
        </p:txBody>
      </p:sp>
      <p:pic>
        <p:nvPicPr>
          <p:cNvPr id="28" name="Picture 27" descr="Screen Shot 2014-04-10 at 10.04.5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09" y="6190095"/>
            <a:ext cx="7924800" cy="6692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400829" y="12977268"/>
            <a:ext cx="2396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Time (seconds)</a:t>
            </a:r>
            <a:endParaRPr lang="en-US" sz="27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653260" y="9088758"/>
            <a:ext cx="4409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Concentration (molecules)</a:t>
            </a:r>
            <a:endParaRPr lang="en-US" sz="27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000333" y="7033232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16694" y="10778148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78331" y="7528666"/>
            <a:ext cx="987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</a:t>
            </a:r>
            <a:endParaRPr lang="en-US" sz="4400" dirty="0"/>
          </a:p>
        </p:txBody>
      </p:sp>
      <p:pic>
        <p:nvPicPr>
          <p:cNvPr id="36" name="Picture 35" descr="Screen Shot 2014-04-10 at 10.12.35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89" y="7194869"/>
            <a:ext cx="5245100" cy="62230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5072856" y="12450619"/>
            <a:ext cx="854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7074" y="11846225"/>
            <a:ext cx="3147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Here we add the value of substance at next time-step to the list </a:t>
            </a:r>
            <a:endParaRPr lang="en-US" sz="27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927074" y="9221966"/>
            <a:ext cx="31476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Here we calculate the values from the above equations</a:t>
            </a:r>
            <a:endParaRPr lang="en-US" sz="27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548909" y="9929091"/>
            <a:ext cx="1378165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Simple Example: ABC reactor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9</cp:revision>
  <dcterms:created xsi:type="dcterms:W3CDTF">2014-04-11T01:13:13Z</dcterms:created>
  <dcterms:modified xsi:type="dcterms:W3CDTF">2014-04-11T02:23:44Z</dcterms:modified>
</cp:coreProperties>
</file>