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6E93A-A8F5-5340-A644-8D22CF24CD4F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351D-45D2-B847-A7FD-28BFCF96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1602" y="1126276"/>
            <a:ext cx="1641308" cy="15576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2694" y="1658410"/>
            <a:ext cx="8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0888" y="1126276"/>
            <a:ext cx="1641308" cy="15576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98320" y="1646428"/>
            <a:ext cx="12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66478" y="1869138"/>
            <a:ext cx="22642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6183" y="881025"/>
            <a:ext cx="178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Combustion:</a:t>
            </a:r>
          </a:p>
          <a:p>
            <a:r>
              <a:rPr lang="en-US" dirty="0" smtClean="0"/>
              <a:t>Constant volume</a:t>
            </a:r>
          </a:p>
          <a:p>
            <a:r>
              <a:rPr lang="en-US" dirty="0" smtClean="0"/>
              <a:t>adiabatic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8428" y="1407473"/>
            <a:ext cx="87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12000" y="1410473"/>
            <a:ext cx="87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 </a:t>
            </a:r>
            <a:r>
              <a:rPr lang="en-US" dirty="0" smtClean="0"/>
              <a:t>&gt; T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1 </a:t>
            </a:r>
            <a:r>
              <a:rPr lang="en-US" dirty="0" smtClean="0"/>
              <a:t>&gt;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= 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950888" y="3931143"/>
            <a:ext cx="1641308" cy="21293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98320" y="4626498"/>
            <a:ext cx="12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49093" y="2791726"/>
            <a:ext cx="0" cy="998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9660" y="2866613"/>
            <a:ext cx="178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Expansion:</a:t>
            </a:r>
          </a:p>
          <a:p>
            <a:r>
              <a:rPr lang="en-US" dirty="0" smtClean="0"/>
              <a:t>Work done is change in energy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23980" y="4402525"/>
            <a:ext cx="1309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 </a:t>
            </a:r>
            <a:r>
              <a:rPr lang="en-US" dirty="0" smtClean="0"/>
              <a:t>&gt; T</a:t>
            </a:r>
            <a:r>
              <a:rPr lang="en-US" baseline="-25000" dirty="0" smtClean="0"/>
              <a:t>2</a:t>
            </a:r>
            <a:r>
              <a:rPr lang="en-US" dirty="0" smtClean="0"/>
              <a:t> &gt; T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P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P</a:t>
            </a:r>
            <a:r>
              <a:rPr lang="en-US" baseline="-25000" dirty="0" smtClean="0"/>
              <a:t>0</a:t>
            </a:r>
          </a:p>
          <a:p>
            <a:r>
              <a:rPr lang="en-US" dirty="0"/>
              <a:t>v</a:t>
            </a:r>
            <a:r>
              <a:rPr lang="en-US" baseline="-25000" dirty="0" smtClean="0"/>
              <a:t>2 </a:t>
            </a:r>
            <a:r>
              <a:rPr lang="en-US" dirty="0"/>
              <a:t>&gt;</a:t>
            </a:r>
            <a:r>
              <a:rPr lang="en-US" dirty="0" smtClean="0"/>
              <a:t> v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7192" y="2962472"/>
            <a:ext cx="26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Engine Cycle</a:t>
            </a:r>
            <a:endParaRPr lang="en-US" sz="3600" dirty="0"/>
          </a:p>
        </p:txBody>
      </p:sp>
      <p:sp>
        <p:nvSpPr>
          <p:cNvPr id="20" name="Oval 19"/>
          <p:cNvSpPr/>
          <p:nvPr/>
        </p:nvSpPr>
        <p:spPr>
          <a:xfrm>
            <a:off x="3162810" y="2902562"/>
            <a:ext cx="2815382" cy="8746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1602" y="4217022"/>
            <a:ext cx="1641308" cy="15576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09034" y="4737174"/>
            <a:ext cx="12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327192" y="4995830"/>
            <a:ext cx="2303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37868" y="5038287"/>
            <a:ext cx="178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released:</a:t>
            </a:r>
          </a:p>
          <a:p>
            <a:r>
              <a:rPr lang="en-US" dirty="0" smtClean="0"/>
              <a:t>Heat is change in enthalpy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351" y="4534165"/>
            <a:ext cx="853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= T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3 </a:t>
            </a:r>
            <a:r>
              <a:rPr lang="en-US" dirty="0" smtClean="0"/>
              <a:t>= P</a:t>
            </a:r>
            <a:r>
              <a:rPr lang="en-US" baseline="-25000" dirty="0" smtClean="0"/>
              <a:t>0</a:t>
            </a:r>
          </a:p>
          <a:p>
            <a:r>
              <a:rPr lang="en-US" dirty="0"/>
              <a:t>v</a:t>
            </a:r>
            <a:r>
              <a:rPr lang="en-US" baseline="-25000" dirty="0" smtClean="0"/>
              <a:t>2 </a:t>
            </a:r>
            <a:r>
              <a:rPr lang="en-US" sz="2400" dirty="0"/>
              <a:t>≈</a:t>
            </a:r>
            <a:r>
              <a:rPr lang="en-US" dirty="0" smtClean="0"/>
              <a:t> v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7637" y="1077087"/>
            <a:ext cx="58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38908" y="1089069"/>
            <a:ext cx="53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50888" y="3931143"/>
            <a:ext cx="34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61602" y="4217022"/>
            <a:ext cx="34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12694" y="2791726"/>
            <a:ext cx="0" cy="1294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62089" y="3223068"/>
            <a:ext cx="8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1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 plomer</dc:creator>
  <cp:lastModifiedBy>max  plomer</cp:lastModifiedBy>
  <cp:revision>7</cp:revision>
  <dcterms:created xsi:type="dcterms:W3CDTF">2014-05-05T20:54:47Z</dcterms:created>
  <dcterms:modified xsi:type="dcterms:W3CDTF">2014-05-05T21:16:18Z</dcterms:modified>
</cp:coreProperties>
</file>