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4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7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5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AC72-6FC6-8744-925E-C7491CDA5944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C7D1-14EF-EA43-9056-DBAA0CD1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28" y="902789"/>
            <a:ext cx="7112000" cy="53213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0347689">
            <a:off x="3382229" y="2928499"/>
            <a:ext cx="2345530" cy="89409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48512" y="1010721"/>
            <a:ext cx="25918" cy="2306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05107" y="598247"/>
            <a:ext cx="8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845" y="967579"/>
            <a:ext cx="241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of f(</a:t>
            </a:r>
            <a:r>
              <a:rPr lang="en-US" dirty="0" err="1" smtClean="0"/>
              <a:t>x,y</a:t>
            </a:r>
            <a:r>
              <a:rPr lang="en-US" dirty="0" smtClean="0"/>
              <a:t>) that are along constraint g(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1775347" y="1639827"/>
            <a:ext cx="2047478" cy="1586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37843" y="2747087"/>
            <a:ext cx="660097" cy="13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37962" y="3922960"/>
            <a:ext cx="686021" cy="131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846563" y="3770766"/>
            <a:ext cx="375803" cy="44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667517" y="2588031"/>
            <a:ext cx="537590" cy="405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21507" y="2385391"/>
            <a:ext cx="0" cy="361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</p:cNvCxnSpPr>
          <p:nvPr/>
        </p:nvCxnSpPr>
        <p:spPr>
          <a:xfrm>
            <a:off x="5442471" y="3375465"/>
            <a:ext cx="661088" cy="123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22825" y="3974792"/>
            <a:ext cx="272133" cy="508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</p:cNvCxnSpPr>
          <p:nvPr/>
        </p:nvCxnSpPr>
        <p:spPr>
          <a:xfrm flipH="1" flipV="1">
            <a:off x="2967548" y="3343155"/>
            <a:ext cx="699969" cy="32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360556" y="1454854"/>
            <a:ext cx="684472" cy="15905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32801" y="5577758"/>
            <a:ext cx="2410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Gradient arrows of g(</a:t>
            </a:r>
            <a:r>
              <a:rPr lang="en-US" dirty="0" err="1" smtClean="0"/>
              <a:t>x,y</a:t>
            </a:r>
            <a:r>
              <a:rPr lang="en-US" dirty="0" smtClean="0"/>
              <a:t>) function (flat on x-y plane)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837962" y="4483454"/>
            <a:ext cx="1101492" cy="1243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38090" y="472104"/>
            <a:ext cx="2410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Gradient arrows of f(</a:t>
            </a:r>
            <a:r>
              <a:rPr lang="en-US" dirty="0" err="1" smtClean="0"/>
              <a:t>x,y</a:t>
            </a:r>
            <a:r>
              <a:rPr lang="en-US" dirty="0" smtClean="0"/>
              <a:t>) function (flat on x-y plane)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7386474" y="1163122"/>
            <a:ext cx="178318" cy="291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702002" y="2588031"/>
            <a:ext cx="684472" cy="15905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059726" y="2002689"/>
            <a:ext cx="684472" cy="15905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002230" y="3895264"/>
            <a:ext cx="684472" cy="15905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437206" y="3147004"/>
            <a:ext cx="684472" cy="15905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0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 plomer</dc:creator>
  <cp:lastModifiedBy>max  plomer</cp:lastModifiedBy>
  <cp:revision>6</cp:revision>
  <dcterms:created xsi:type="dcterms:W3CDTF">2014-05-03T03:28:01Z</dcterms:created>
  <dcterms:modified xsi:type="dcterms:W3CDTF">2014-05-03T05:37:41Z</dcterms:modified>
</cp:coreProperties>
</file>