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5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2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6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5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5"/>
            <a:ext cx="121920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4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4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1"/>
            <a:ext cx="8153400" cy="9051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0200" y="3200401"/>
            <a:ext cx="8153400" cy="9051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0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8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3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7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6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1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568211" y="97340"/>
            <a:ext cx="7772400" cy="421115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Derivation for Homogenous Reacting Gas Mixture in Closed System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729051" y="507787"/>
            <a:ext cx="7466669" cy="405562"/>
          </a:xfrm>
        </p:spPr>
        <p:txBody>
          <a:bodyPr>
            <a:normAutofit/>
          </a:bodyPr>
          <a:lstStyle/>
          <a:p>
            <a:r>
              <a:rPr lang="en-US" sz="1600" dirty="0"/>
              <a:t>An adiabatic system with volume as a function of time, simulating a HCCI engine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86546" y="946963"/>
            <a:ext cx="1401701" cy="261610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Species Equation</a:t>
            </a:r>
            <a:endParaRPr lang="en-US" sz="1400" baseline="-250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027841" y="913348"/>
            <a:ext cx="0" cy="59369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111107" y="913348"/>
            <a:ext cx="0" cy="59369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creen Shot 2014-04-19 at 7.35.27 PM copy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29" y="1386271"/>
            <a:ext cx="1663700" cy="113347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74565" y="2688611"/>
            <a:ext cx="1401701" cy="261610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Energy Equation</a:t>
            </a:r>
            <a:endParaRPr lang="en-US" sz="1400" baseline="-25000" dirty="0"/>
          </a:p>
        </p:txBody>
      </p:sp>
      <p:pic>
        <p:nvPicPr>
          <p:cNvPr id="18" name="Picture 17" descr="Screen Shot 2014-04-19 at 7.35.27 PM copy 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00" y="3187899"/>
            <a:ext cx="2457450" cy="1508125"/>
          </a:xfrm>
          <a:prstGeom prst="rect">
            <a:avLst/>
          </a:prstGeom>
        </p:spPr>
      </p:pic>
      <p:pic>
        <p:nvPicPr>
          <p:cNvPr id="23" name="Picture 22" descr="Screen Shot 2014-04-19 at 7.35.4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31" y="4789215"/>
            <a:ext cx="1724025" cy="11811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162812" y="955996"/>
            <a:ext cx="2791421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Pressure Equation from Ideal Gas Law</a:t>
            </a:r>
            <a:endParaRPr lang="en-US" sz="1400" baseline="-25000" dirty="0"/>
          </a:p>
        </p:txBody>
      </p:sp>
      <p:pic>
        <p:nvPicPr>
          <p:cNvPr id="33" name="Picture 32" descr="Screen Shot 2014-04-19 at 7.35.5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545" y="3151955"/>
            <a:ext cx="2085975" cy="76835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903778" y="4038230"/>
            <a:ext cx="1401701" cy="261610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Volume Equation</a:t>
            </a:r>
            <a:endParaRPr lang="en-US" sz="1400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3162812" y="4390103"/>
            <a:ext cx="2791421" cy="692497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R = </a:t>
            </a:r>
            <a:r>
              <a:rPr lang="en-US" sz="1400" dirty="0" err="1"/>
              <a:t>V</a:t>
            </a:r>
            <a:r>
              <a:rPr lang="en-US" sz="1400" baseline="-25000" dirty="0" err="1"/>
              <a:t>max</a:t>
            </a:r>
            <a:r>
              <a:rPr lang="en-US" sz="1400" baseline="-25000" dirty="0"/>
              <a:t> </a:t>
            </a:r>
            <a:r>
              <a:rPr lang="en-US" sz="1400" dirty="0"/>
              <a:t>/ </a:t>
            </a:r>
            <a:r>
              <a:rPr lang="en-US" sz="1400" dirty="0" err="1"/>
              <a:t>V</a:t>
            </a:r>
            <a:r>
              <a:rPr lang="en-US" sz="1400" baseline="-25000" dirty="0" err="1"/>
              <a:t>min</a:t>
            </a:r>
            <a:r>
              <a:rPr lang="en-US" sz="1400" dirty="0"/>
              <a:t>  = compression ratio</a:t>
            </a:r>
            <a:endParaRPr lang="en-US" sz="1400" baseline="-25000" dirty="0"/>
          </a:p>
          <a:p>
            <a:r>
              <a:rPr lang="en-US" sz="1400" dirty="0"/>
              <a:t>f = rotation frequency </a:t>
            </a:r>
            <a:endParaRPr lang="en-US" sz="1400" baseline="-25000" dirty="0"/>
          </a:p>
          <a:p>
            <a:r>
              <a:rPr lang="el-GR" sz="1400" dirty="0"/>
              <a:t>ω</a:t>
            </a:r>
            <a:r>
              <a:rPr lang="en-US" sz="1400" dirty="0"/>
              <a:t> = 2</a:t>
            </a:r>
            <a:r>
              <a:rPr lang="el-GR" sz="1400" dirty="0"/>
              <a:t>π</a:t>
            </a:r>
            <a:r>
              <a:rPr lang="en-US" sz="1400" dirty="0"/>
              <a:t>f = angular velocity</a:t>
            </a:r>
          </a:p>
        </p:txBody>
      </p:sp>
      <p:pic>
        <p:nvPicPr>
          <p:cNvPr id="34" name="Picture 33" descr="Screen Shot 2014-04-19 at 7.35.57 PM copy 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583" y="5167900"/>
            <a:ext cx="2787650" cy="1454150"/>
          </a:xfrm>
          <a:prstGeom prst="rect">
            <a:avLst/>
          </a:prstGeom>
        </p:spPr>
      </p:pic>
      <p:pic>
        <p:nvPicPr>
          <p:cNvPr id="38" name="Picture 37" descr="Screen Shot 2014-04-19 at 7.36.12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734" y="919711"/>
            <a:ext cx="2406650" cy="2673350"/>
          </a:xfrm>
          <a:prstGeom prst="rect">
            <a:avLst/>
          </a:prstGeom>
        </p:spPr>
      </p:pic>
      <p:pic>
        <p:nvPicPr>
          <p:cNvPr id="39" name="Picture 38" descr="Screen Shot 2014-04-19 at 7.36.23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831" y="3653309"/>
            <a:ext cx="2765425" cy="904875"/>
          </a:xfrm>
          <a:prstGeom prst="rect">
            <a:avLst/>
          </a:prstGeom>
        </p:spPr>
      </p:pic>
      <p:pic>
        <p:nvPicPr>
          <p:cNvPr id="40" name="Picture 39" descr="Screen Shot 2014-04-19 at 7.36.23 PM copy 2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811" y="5508954"/>
            <a:ext cx="1447800" cy="111442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135068" y="4558184"/>
            <a:ext cx="3049958" cy="907941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Total mass must be constant, the system is closed and no nuclear reactions, therefore I can convert volume to specific volume</a:t>
            </a:r>
            <a:endParaRPr lang="en-US" sz="1400" baseline="-25000" dirty="0"/>
          </a:p>
        </p:txBody>
      </p:sp>
      <p:pic>
        <p:nvPicPr>
          <p:cNvPr id="2" name="Picture 1" descr="Screen Shot 2014-04-19 at 7.35.43 PM copy 2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98" y="1301905"/>
            <a:ext cx="15240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77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77</Words>
  <Application>Microsoft Macintosh PowerPoint</Application>
  <PresentationFormat>Letter Paper (8.5x11 in)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Derivation for Homogenous Reacting Gas Mixture in Closed System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Example: ABC reactor</dc:title>
  <dc:creator>max  plomer</dc:creator>
  <cp:lastModifiedBy>max  plomer</cp:lastModifiedBy>
  <cp:revision>25</cp:revision>
  <dcterms:created xsi:type="dcterms:W3CDTF">2014-04-11T01:13:13Z</dcterms:created>
  <dcterms:modified xsi:type="dcterms:W3CDTF">2014-04-22T20:44:12Z</dcterms:modified>
</cp:coreProperties>
</file>