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5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5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121920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3200401"/>
            <a:ext cx="8153400" cy="905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568211" y="97340"/>
            <a:ext cx="7772400" cy="42111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Derivation for Time Dependent Gas Mixture in a Perfectly Stirred Reactor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88045" y="507787"/>
            <a:ext cx="8625334" cy="405562"/>
          </a:xfrm>
        </p:spPr>
        <p:txBody>
          <a:bodyPr>
            <a:noAutofit/>
          </a:bodyPr>
          <a:lstStyle/>
          <a:p>
            <a:r>
              <a:rPr lang="en-US" sz="1500" dirty="0"/>
              <a:t>An open system with constant pressure and volume, assumptions: ignore surface reactions and heat loss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95383" y="889386"/>
            <a:ext cx="1553206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Mass Conservation</a:t>
            </a:r>
            <a:endParaRPr lang="en-US" sz="1400" baseline="-25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17973" y="918702"/>
            <a:ext cx="0" cy="593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4-04-19 at 9.00.10 PM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" y="992822"/>
            <a:ext cx="1444625" cy="1044575"/>
          </a:xfrm>
          <a:prstGeom prst="rect">
            <a:avLst/>
          </a:prstGeom>
        </p:spPr>
      </p:pic>
      <p:pic>
        <p:nvPicPr>
          <p:cNvPr id="5" name="Picture 4" descr="Screen Shot 2014-04-19 at 9.00.10 PM copy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24" y="1179247"/>
            <a:ext cx="1298575" cy="1181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2917" y="2209220"/>
            <a:ext cx="1357271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Species Equation</a:t>
            </a:r>
            <a:endParaRPr lang="en-US" sz="1400" baseline="-25000" dirty="0"/>
          </a:p>
        </p:txBody>
      </p:sp>
      <p:pic>
        <p:nvPicPr>
          <p:cNvPr id="6" name="Picture 5" descr="Screen Shot 2014-04-19 at 9.00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" y="2481868"/>
            <a:ext cx="3044825" cy="7651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1845" y="3279244"/>
            <a:ext cx="1765361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Substitute continuity</a:t>
            </a:r>
            <a:endParaRPr lang="en-US" sz="1400" baseline="-25000" dirty="0"/>
          </a:p>
        </p:txBody>
      </p:sp>
      <p:pic>
        <p:nvPicPr>
          <p:cNvPr id="7" name="Picture 6" descr="Screen Shot 2014-04-19 at 9.00.34 PM copy 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5" y="3560931"/>
            <a:ext cx="2851150" cy="4762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1845" y="4048513"/>
            <a:ext cx="1765361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Expand terms</a:t>
            </a:r>
          </a:p>
        </p:txBody>
      </p:sp>
      <p:pic>
        <p:nvPicPr>
          <p:cNvPr id="8" name="Picture 7" descr="Screen Shot 2014-04-19 at 9.00.34 PM copy 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7" y="4359860"/>
            <a:ext cx="2762250" cy="3968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0313" y="4756735"/>
            <a:ext cx="1077715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Cancel terms</a:t>
            </a:r>
          </a:p>
        </p:txBody>
      </p:sp>
      <p:pic>
        <p:nvPicPr>
          <p:cNvPr id="9" name="Picture 8" descr="Screen Shot 2014-04-19 at 9.00.34 PM copy 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60" y="4756735"/>
            <a:ext cx="1692275" cy="368300"/>
          </a:xfrm>
          <a:prstGeom prst="rect">
            <a:avLst/>
          </a:prstGeom>
        </p:spPr>
      </p:pic>
      <p:pic>
        <p:nvPicPr>
          <p:cNvPr id="10" name="Picture 9" descr="Screen Shot 2014-04-19 at 9.00.51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7" y="5141398"/>
            <a:ext cx="1438275" cy="374650"/>
          </a:xfrm>
          <a:prstGeom prst="rect">
            <a:avLst/>
          </a:prstGeom>
        </p:spPr>
      </p:pic>
      <p:pic>
        <p:nvPicPr>
          <p:cNvPr id="11" name="Picture 10" descr="Screen Shot 2014-04-19 at 9.00.51 PM copy 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11" y="5117388"/>
            <a:ext cx="577850" cy="381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6717" y="5629040"/>
            <a:ext cx="2096235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Energy Equation, specific volume not constant</a:t>
            </a:r>
            <a:endParaRPr lang="en-US" sz="1400" baseline="-25000" dirty="0"/>
          </a:p>
        </p:txBody>
      </p:sp>
      <p:pic>
        <p:nvPicPr>
          <p:cNvPr id="12" name="Picture 11" descr="Screen Shot 2014-04-19 at 9.00.51 PM copy 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98" y="5622829"/>
            <a:ext cx="1101725" cy="41592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5098" y="6317819"/>
            <a:ext cx="1697423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Definition of enthalpy</a:t>
            </a:r>
          </a:p>
        </p:txBody>
      </p:sp>
      <p:pic>
        <p:nvPicPr>
          <p:cNvPr id="13" name="Picture 12" descr="Screen Shot 2014-04-19 at 9.00.51 PM copy 6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20" y="6131784"/>
            <a:ext cx="1260475" cy="647700"/>
          </a:xfrm>
          <a:prstGeom prst="rect">
            <a:avLst/>
          </a:prstGeom>
        </p:spPr>
      </p:pic>
      <p:pic>
        <p:nvPicPr>
          <p:cNvPr id="25" name="Picture 24" descr="Screen Shot 2014-04-19 at 9.01.07 PM copy 3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71"/>
          <a:stretch/>
        </p:blipFill>
        <p:spPr>
          <a:xfrm>
            <a:off x="4270741" y="2107622"/>
            <a:ext cx="3584575" cy="387815"/>
          </a:xfrm>
          <a:prstGeom prst="rect">
            <a:avLst/>
          </a:prstGeom>
        </p:spPr>
      </p:pic>
      <p:pic>
        <p:nvPicPr>
          <p:cNvPr id="27" name="Picture 26" descr="Screen Shot 2014-04-19 at 9.01.26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18" y="2540253"/>
            <a:ext cx="3213100" cy="346075"/>
          </a:xfrm>
          <a:prstGeom prst="rect">
            <a:avLst/>
          </a:prstGeom>
        </p:spPr>
      </p:pic>
      <p:pic>
        <p:nvPicPr>
          <p:cNvPr id="44" name="Picture 43" descr="Screen Shot 2014-04-19 at 9.01.26 PM copy 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700" y="2881382"/>
            <a:ext cx="3651250" cy="387350"/>
          </a:xfrm>
          <a:prstGeom prst="rect">
            <a:avLst/>
          </a:prstGeom>
        </p:spPr>
      </p:pic>
      <p:pic>
        <p:nvPicPr>
          <p:cNvPr id="46" name="Picture 45" descr="Screen Shot 2014-04-19 at 9.01.26 PM copy 4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30" y="3327652"/>
            <a:ext cx="4032250" cy="358775"/>
          </a:xfrm>
          <a:prstGeom prst="rect">
            <a:avLst/>
          </a:prstGeom>
        </p:spPr>
      </p:pic>
      <p:pic>
        <p:nvPicPr>
          <p:cNvPr id="48" name="Picture 47" descr="Screen Shot 2014-04-19 at 9.01.26 PM copy 6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61" y="3735251"/>
            <a:ext cx="2613025" cy="37147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378975" y="857637"/>
            <a:ext cx="6208373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    = 0 because 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/>
              <a:t>pressure, substitute      into      equation        terms cancel</a:t>
            </a:r>
          </a:p>
        </p:txBody>
      </p:sp>
      <p:pic>
        <p:nvPicPr>
          <p:cNvPr id="53" name="Picture 52" descr="Screen Shot 2014-04-19 at 9.00.51 PM copy 6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76" t="49767" r="2190" b="6064"/>
          <a:stretch/>
        </p:blipFill>
        <p:spPr>
          <a:xfrm>
            <a:off x="3413881" y="849781"/>
            <a:ext cx="154215" cy="286082"/>
          </a:xfrm>
          <a:prstGeom prst="rect">
            <a:avLst/>
          </a:prstGeom>
        </p:spPr>
      </p:pic>
      <p:pic>
        <p:nvPicPr>
          <p:cNvPr id="54" name="Picture 53" descr="Screen Shot 2014-04-19 at 9.00.51 PM copy 6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8" t="48092" r="57348" b="4289"/>
          <a:stretch/>
        </p:blipFill>
        <p:spPr>
          <a:xfrm>
            <a:off x="6386288" y="842504"/>
            <a:ext cx="169334" cy="308429"/>
          </a:xfrm>
          <a:prstGeom prst="rect">
            <a:avLst/>
          </a:prstGeom>
        </p:spPr>
      </p:pic>
      <p:pic>
        <p:nvPicPr>
          <p:cNvPr id="55" name="Picture 54" descr="Screen Shot 2014-04-19 at 9.00.51 PM copy 6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49394" r="79805" b="5357"/>
          <a:stretch/>
        </p:blipFill>
        <p:spPr>
          <a:xfrm>
            <a:off x="6907778" y="857636"/>
            <a:ext cx="172590" cy="293078"/>
          </a:xfrm>
          <a:prstGeom prst="rect">
            <a:avLst/>
          </a:prstGeom>
        </p:spPr>
      </p:pic>
      <p:pic>
        <p:nvPicPr>
          <p:cNvPr id="56" name="Picture 55" descr="Screen Shot 2014-04-19 at 9.00.51 PM copy 6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2" t="49492" r="29397" b="4289"/>
          <a:stretch/>
        </p:blipFill>
        <p:spPr>
          <a:xfrm>
            <a:off x="7794722" y="843945"/>
            <a:ext cx="257024" cy="29935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331667" y="1240643"/>
            <a:ext cx="5762945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                   We can conserve enthalpy instead of energy, energy is still conserved but </a:t>
            </a:r>
            <a:r>
              <a:rPr lang="en-US" sz="1400" dirty="0" smtClean="0"/>
              <a:t>need </a:t>
            </a:r>
            <a:r>
              <a:rPr lang="en-US" sz="1400" dirty="0"/>
              <a:t>an additional equation from ideal gas law to calculate       </a:t>
            </a:r>
            <a:endParaRPr lang="en-US" sz="1400" baseline="-25000" dirty="0"/>
          </a:p>
        </p:txBody>
      </p:sp>
      <p:pic>
        <p:nvPicPr>
          <p:cNvPr id="15" name="Picture 14" descr="Screen Shot 2014-04-19 at 9.01.07 PM copy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66" y="1179047"/>
            <a:ext cx="730250" cy="358775"/>
          </a:xfrm>
          <a:prstGeom prst="rect">
            <a:avLst/>
          </a:prstGeom>
        </p:spPr>
      </p:pic>
      <p:pic>
        <p:nvPicPr>
          <p:cNvPr id="58" name="Picture 57" descr="Screen Shot 2014-04-19 at 9.00.51 PM copy 6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0" t="49492" r="29397" b="4289"/>
          <a:stretch/>
        </p:blipFill>
        <p:spPr>
          <a:xfrm>
            <a:off x="8765134" y="1446258"/>
            <a:ext cx="164539" cy="299357"/>
          </a:xfrm>
          <a:prstGeom prst="rect">
            <a:avLst/>
          </a:prstGeom>
        </p:spPr>
      </p:pic>
      <p:pic>
        <p:nvPicPr>
          <p:cNvPr id="59" name="Picture 58" descr="Screen Shot 2014-04-19 at 9.01.07 PM copy 3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3" r="26895" b="75350"/>
          <a:stretch/>
        </p:blipFill>
        <p:spPr>
          <a:xfrm>
            <a:off x="3333529" y="1702308"/>
            <a:ext cx="1642534" cy="391320"/>
          </a:xfrm>
          <a:prstGeom prst="rect">
            <a:avLst/>
          </a:prstGeom>
        </p:spPr>
      </p:pic>
      <p:pic>
        <p:nvPicPr>
          <p:cNvPr id="60" name="Picture 59" descr="Screen Shot 2014-04-19 at 9.01.07 PM copy 3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3" t="26241" r="26283" b="52599"/>
          <a:stretch/>
        </p:blipFill>
        <p:spPr>
          <a:xfrm>
            <a:off x="5190067" y="1748669"/>
            <a:ext cx="1659467" cy="335913"/>
          </a:xfrm>
          <a:prstGeom prst="rect">
            <a:avLst/>
          </a:prstGeom>
        </p:spPr>
      </p:pic>
      <p:pic>
        <p:nvPicPr>
          <p:cNvPr id="61" name="Picture 60" descr="Screen Shot 2014-04-19 at 9.01.07 PM copy 3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7" t="51542" r="22693" b="25158"/>
          <a:stretch/>
        </p:blipFill>
        <p:spPr>
          <a:xfrm>
            <a:off x="7094845" y="1748669"/>
            <a:ext cx="1913467" cy="369891"/>
          </a:xfrm>
          <a:prstGeom prst="rect">
            <a:avLst/>
          </a:prstGeom>
        </p:spPr>
      </p:pic>
      <p:pic>
        <p:nvPicPr>
          <p:cNvPr id="63" name="Picture 62" descr="Screen Shot 2014-04-19 at 9.01.26 PM copy 8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31" y="4149059"/>
            <a:ext cx="3451225" cy="368300"/>
          </a:xfrm>
          <a:prstGeom prst="rect">
            <a:avLst/>
          </a:prstGeom>
        </p:spPr>
      </p:pic>
      <p:pic>
        <p:nvPicPr>
          <p:cNvPr id="65" name="Picture 64" descr="Screen Shot 2014-04-19 at 9.01.44 PM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389" y="4585091"/>
            <a:ext cx="3940175" cy="342900"/>
          </a:xfrm>
          <a:prstGeom prst="rect">
            <a:avLst/>
          </a:prstGeom>
        </p:spPr>
      </p:pic>
      <p:pic>
        <p:nvPicPr>
          <p:cNvPr id="67" name="Picture 66" descr="Screen Shot 2014-04-19 at 9.01.44 PM copy 2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21" y="5037135"/>
            <a:ext cx="2638425" cy="390525"/>
          </a:xfrm>
          <a:prstGeom prst="rect">
            <a:avLst/>
          </a:prstGeom>
        </p:spPr>
      </p:pic>
      <p:pic>
        <p:nvPicPr>
          <p:cNvPr id="68" name="Picture 67" descr="Screen Shot 2014-04-19 at 9.01.44 PM copy 3.png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3" t="8985" r="-1"/>
          <a:stretch/>
        </p:blipFill>
        <p:spPr>
          <a:xfrm>
            <a:off x="4421412" y="5532981"/>
            <a:ext cx="477145" cy="236956"/>
          </a:xfrm>
          <a:prstGeom prst="rect">
            <a:avLst/>
          </a:prstGeom>
        </p:spPr>
      </p:pic>
      <p:pic>
        <p:nvPicPr>
          <p:cNvPr id="69" name="Picture 68" descr="Screen Shot 2014-04-19 at 9.01.44 PM copy 4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27" y="5474758"/>
            <a:ext cx="2647950" cy="117475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530145" y="5495871"/>
            <a:ext cx="1062131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Substitute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25930" y="5050086"/>
            <a:ext cx="1382400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Cancel terms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525308" y="4612884"/>
            <a:ext cx="1121049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Expand terms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13808" y="4199076"/>
            <a:ext cx="2213766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Substitute species equation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84654" y="3777584"/>
            <a:ext cx="1377617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Cancel terms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83323" y="3349348"/>
            <a:ext cx="1121049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Expand terms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81191" y="2906403"/>
            <a:ext cx="1844339" cy="261610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400" dirty="0"/>
              <a:t>Substitute continuity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98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Derivation for Time Dependent Gas Mixture in a Perfectly Stirred Reactor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33</cp:revision>
  <dcterms:created xsi:type="dcterms:W3CDTF">2014-04-11T01:13:13Z</dcterms:created>
  <dcterms:modified xsi:type="dcterms:W3CDTF">2014-04-22T20:43:45Z</dcterms:modified>
</cp:coreProperties>
</file>