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Software Flow Chart for Octave-Fortran Hybrid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9" y="507787"/>
            <a:ext cx="9113716" cy="90126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version of the software avoids both </a:t>
            </a:r>
            <a:r>
              <a:rPr lang="en-US" sz="1600" dirty="0" err="1"/>
              <a:t>Chemkin</a:t>
            </a:r>
            <a:r>
              <a:rPr lang="en-US" sz="1600" dirty="0"/>
              <a:t> and </a:t>
            </a:r>
            <a:r>
              <a:rPr lang="en-US" sz="1600" dirty="0" err="1"/>
              <a:t>Matlab</a:t>
            </a:r>
            <a:r>
              <a:rPr lang="en-US" sz="1600" dirty="0"/>
              <a:t> fees, which can be substantial in a corporate setting.  The purpose of this project was to simplify the </a:t>
            </a:r>
            <a:r>
              <a:rPr lang="en-US" sz="1600" dirty="0" err="1"/>
              <a:t>Chemkin</a:t>
            </a:r>
            <a:r>
              <a:rPr lang="en-US" sz="1600" dirty="0"/>
              <a:t> fuel mechanism modeling software as well as avoid its expensive fees, but </a:t>
            </a:r>
            <a:r>
              <a:rPr lang="en-US" sz="1600" dirty="0" err="1"/>
              <a:t>Matlab</a:t>
            </a:r>
            <a:r>
              <a:rPr lang="en-US" sz="1600" dirty="0"/>
              <a:t> also has expensive fees, </a:t>
            </a:r>
            <a:r>
              <a:rPr lang="en-US" sz="1600" dirty="0" err="1"/>
              <a:t>Matlab’s</a:t>
            </a:r>
            <a:r>
              <a:rPr lang="en-US" sz="1600" dirty="0"/>
              <a:t> free cousin GNU Octave is great but slow.  This therefore resulted in the Octave-Fortran hybrid version of my software.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740" y="4314139"/>
            <a:ext cx="4518624" cy="169790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400" dirty="0"/>
              <a:t>What is </a:t>
            </a:r>
            <a:r>
              <a:rPr lang="en-US" sz="1400" dirty="0" err="1"/>
              <a:t>Dassl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r>
              <a:rPr lang="en-US" sz="1400" dirty="0" err="1"/>
              <a:t>Dassl</a:t>
            </a:r>
            <a:r>
              <a:rPr lang="en-US" sz="1400" dirty="0"/>
              <a:t> is a Fortran ordinary differential equation solver written in 1983 by </a:t>
            </a:r>
            <a:r>
              <a:rPr lang="en-US" sz="1400" dirty="0" smtClean="0"/>
              <a:t>L. </a:t>
            </a:r>
            <a:r>
              <a:rPr lang="en-US" sz="1400" dirty="0" err="1"/>
              <a:t>Petzold</a:t>
            </a:r>
            <a:r>
              <a:rPr lang="en-US" sz="1400" dirty="0"/>
              <a:t>.  Since it is in the public domain, it is therefore totally free to use.  </a:t>
            </a:r>
            <a:r>
              <a:rPr lang="en-US" sz="1400" dirty="0" err="1"/>
              <a:t>Dassl</a:t>
            </a:r>
            <a:r>
              <a:rPr lang="en-US" sz="1400" dirty="0"/>
              <a:t> stands for differential algebraic system solver.  It has a slightly different style from the </a:t>
            </a:r>
            <a:r>
              <a:rPr lang="en-US" sz="1400" dirty="0" err="1"/>
              <a:t>Matlab</a:t>
            </a:r>
            <a:r>
              <a:rPr lang="en-US" sz="1400" dirty="0"/>
              <a:t> ode solver in that instead of writing</a:t>
            </a:r>
          </a:p>
          <a:p>
            <a:endParaRPr lang="en-US" sz="14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0" y="4236357"/>
            <a:ext cx="4537364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37364" y="4236357"/>
            <a:ext cx="0" cy="262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41273"/>
              </p:ext>
            </p:extLst>
          </p:nvPr>
        </p:nvGraphicFramePr>
        <p:xfrm>
          <a:off x="466206" y="5952856"/>
          <a:ext cx="688975" cy="57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469900" imgH="393700" progId="Equation.3">
                  <p:embed/>
                </p:oleObj>
              </mc:Choice>
              <mc:Fallback>
                <p:oleObj name="Equation" r:id="rId3" imgW="46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206" y="5952856"/>
                        <a:ext cx="688975" cy="57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56601" y="6078416"/>
            <a:ext cx="874172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You write</a:t>
            </a:r>
            <a:endParaRPr lang="en-US" sz="1400" baseline="-250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38857"/>
              </p:ext>
            </p:extLst>
          </p:nvPr>
        </p:nvGraphicFramePr>
        <p:xfrm>
          <a:off x="2715493" y="5952856"/>
          <a:ext cx="1322388" cy="57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5" imgW="901700" imgH="393700" progId="Equation.3">
                  <p:embed/>
                </p:oleObj>
              </mc:Choice>
              <mc:Fallback>
                <p:oleObj name="Equation" r:id="rId5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5493" y="5952856"/>
                        <a:ext cx="1322388" cy="57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203198" y="1571698"/>
            <a:ext cx="1885565" cy="2188555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29249" y="1571698"/>
            <a:ext cx="2062285" cy="2188555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453652" y="1939363"/>
            <a:ext cx="1774134" cy="1452909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5702" y="1558708"/>
            <a:ext cx="1682124" cy="2200603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Read mechanism file into intermediate variables using GNU Octave Numerical computing environment, a free </a:t>
            </a:r>
            <a:r>
              <a:rPr lang="en-US" sz="1400" dirty="0" err="1"/>
              <a:t>Matlab</a:t>
            </a:r>
            <a:r>
              <a:rPr lang="en-US" sz="1400" dirty="0"/>
              <a:t> alternative with parallel computing capabilities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088763" y="2332113"/>
            <a:ext cx="1131286" cy="571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301722" y="2368953"/>
            <a:ext cx="1131286" cy="571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97650" y="1663715"/>
            <a:ext cx="1833745" cy="198515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Print hardcode functions in Fortran because much faster and best public domain ode solvers are written in it.  Mechanism specific functions are printed to a file called </a:t>
            </a:r>
            <a:r>
              <a:rPr lang="en-US" sz="1400" dirty="0" err="1"/>
              <a:t>mechspecific.f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643272" y="2110863"/>
            <a:ext cx="1424187" cy="112338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Compile using f95 compiler, run reactor code, results are printed to </a:t>
            </a:r>
            <a:r>
              <a:rPr lang="en-US" sz="1400" dirty="0" err="1"/>
              <a:t>output.txt</a:t>
            </a:r>
            <a:r>
              <a:rPr lang="en-US" sz="1400" dirty="0"/>
              <a:t> file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6739415" y="3681223"/>
            <a:ext cx="1131286" cy="571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433008" y="4552478"/>
            <a:ext cx="1774134" cy="1452909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43272" y="4879631"/>
            <a:ext cx="1424187" cy="692497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Use GNU Octave to read and plot results</a:t>
            </a:r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218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Software Flow Chart for Octave-Fortran Hybrid Version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24</cp:revision>
  <dcterms:created xsi:type="dcterms:W3CDTF">2014-04-11T01:13:13Z</dcterms:created>
  <dcterms:modified xsi:type="dcterms:W3CDTF">2014-04-22T20:42:39Z</dcterms:modified>
</cp:coreProperties>
</file>