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04-25 at 9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" y="4163949"/>
            <a:ext cx="2871923" cy="209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211" y="97340"/>
            <a:ext cx="7772400" cy="42111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Parallel Computing using Amazon Cloud and GNU Octave Parallel Package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9" y="507787"/>
            <a:ext cx="9113716" cy="901261"/>
          </a:xfrm>
        </p:spPr>
        <p:txBody>
          <a:bodyPr>
            <a:normAutofit/>
          </a:bodyPr>
          <a:lstStyle/>
          <a:p>
            <a:r>
              <a:rPr lang="en-US" sz="1400" dirty="0"/>
              <a:t>Often to analyze </a:t>
            </a:r>
            <a:r>
              <a:rPr lang="en-US" sz="1400" dirty="0"/>
              <a:t>mechanisms </a:t>
            </a:r>
            <a:r>
              <a:rPr lang="en-US" sz="1400" dirty="0"/>
              <a:t>or reactors you will want to run the same simulation with 1000s of different parameter combinations, to analyze engine </a:t>
            </a:r>
            <a:r>
              <a:rPr lang="en-US" sz="1400" dirty="0"/>
              <a:t>behavior or other tasks.</a:t>
            </a:r>
            <a:endParaRPr lang="en-US" sz="1600" dirty="0"/>
          </a:p>
        </p:txBody>
      </p:sp>
      <p:sp>
        <p:nvSpPr>
          <p:cNvPr id="6" name="Cloud 5"/>
          <p:cNvSpPr/>
          <p:nvPr/>
        </p:nvSpPr>
        <p:spPr>
          <a:xfrm>
            <a:off x="3065305" y="1592213"/>
            <a:ext cx="5984054" cy="479413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43953" y="1301664"/>
            <a:ext cx="1682124" cy="3231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dirty="0" smtClean="0"/>
              <a:t>Amazon Cloud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59938" y="2146912"/>
            <a:ext cx="1774134" cy="1452909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18699" y="2166567"/>
            <a:ext cx="1456862" cy="1769715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Master Computer: </a:t>
            </a:r>
          </a:p>
          <a:p>
            <a:r>
              <a:rPr lang="en-US" sz="1400" dirty="0"/>
              <a:t>-Sends out commands to slaves</a:t>
            </a:r>
          </a:p>
          <a:p>
            <a:r>
              <a:rPr lang="en-US" sz="1400" dirty="0"/>
              <a:t>-Saves results to </a:t>
            </a:r>
            <a:r>
              <a:rPr lang="en-US" sz="1400" dirty="0" err="1"/>
              <a:t>data.mat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3825573" y="4566912"/>
            <a:ext cx="912826" cy="562216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44270" y="4709388"/>
            <a:ext cx="596429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Slave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4979978" y="4568724"/>
            <a:ext cx="912826" cy="562216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198675" y="4711199"/>
            <a:ext cx="596429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Slave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6084609" y="4566912"/>
            <a:ext cx="912826" cy="562216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03306" y="4709388"/>
            <a:ext cx="596429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Slave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7174684" y="4566912"/>
            <a:ext cx="912826" cy="562216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93381" y="4709388"/>
            <a:ext cx="596429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Slave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5302" y="3599820"/>
            <a:ext cx="973398" cy="967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19989" y="3599820"/>
            <a:ext cx="275115" cy="967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303306" y="3599820"/>
            <a:ext cx="95973" cy="967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875561" y="3599820"/>
            <a:ext cx="650516" cy="967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69198" y="2166568"/>
            <a:ext cx="2890741" cy="629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20470" y="5274028"/>
            <a:ext cx="5014376" cy="112338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Slaves run HCCI reactor and send back key parameters: </a:t>
            </a:r>
          </a:p>
          <a:p>
            <a:r>
              <a:rPr lang="en-US" sz="1400" dirty="0"/>
              <a:t>                           Maximum Temperature</a:t>
            </a:r>
          </a:p>
          <a:p>
            <a:r>
              <a:rPr lang="en-US" sz="1400" dirty="0"/>
              <a:t>                              Has Ignition Occurred?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568211" y="1872006"/>
            <a:ext cx="1774134" cy="924313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9185" y="1940504"/>
            <a:ext cx="1456862" cy="112338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Local Computer: </a:t>
            </a:r>
          </a:p>
          <a:p>
            <a:r>
              <a:rPr lang="en-US" sz="1400" dirty="0"/>
              <a:t>-Load </a:t>
            </a:r>
            <a:r>
              <a:rPr lang="en-US" sz="1400" dirty="0" err="1"/>
              <a:t>data.mat</a:t>
            </a:r>
            <a:r>
              <a:rPr lang="en-US" sz="1400" dirty="0"/>
              <a:t> and plot graphs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294509" y="2796319"/>
            <a:ext cx="12213" cy="1587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86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Parallel Computing using Amazon Cloud and GNU Octave Parallel Package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26</cp:revision>
  <dcterms:created xsi:type="dcterms:W3CDTF">2014-04-11T01:13:13Z</dcterms:created>
  <dcterms:modified xsi:type="dcterms:W3CDTF">2014-04-26T01:35:20Z</dcterms:modified>
</cp:coreProperties>
</file>