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9018-0526-4838-8946-0B2C3533700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B03B6-87F7-4F87-BF64-5F48935FD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4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7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7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6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9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3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3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5983" y="2514600"/>
            <a:ext cx="9440034" cy="1828801"/>
          </a:xfrm>
        </p:spPr>
        <p:txBody>
          <a:bodyPr anchor="ctr">
            <a:noAutofit/>
          </a:bodyPr>
          <a:lstStyle/>
          <a:p>
            <a:r>
              <a:rPr lang="en-US" sz="2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1220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dirty="0" smtClean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6900" indent="0">
              <a:spcAft>
                <a:spcPts val="1200"/>
              </a:spcAft>
              <a:buNone/>
            </a:pPr>
            <a:endParaRPr lang="en-US" dirty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spcAft>
                <a:spcPts val="1200"/>
              </a:spcAft>
              <a:buNone/>
            </a:pP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StructName</a:t>
            </a:r>
            <a:endParaRPr lang="en-US" dirty="0" smtClean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43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Unterschied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class und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en-US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sind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standardmäßig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class private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lle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sind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Value Types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Vererbung</a:t>
            </a:r>
            <a:endParaRPr 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in C#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lass Dog : Animal</a:t>
            </a:r>
            <a:endParaRPr lang="en-US" dirty="0" smtClean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Sichtbarkeit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von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Elternklasse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kann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angegeben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werden</a:t>
            </a:r>
            <a:endParaRPr lang="en-US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Mehrfachvererbung</a:t>
            </a:r>
            <a:endParaRPr lang="en-US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Klassen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Test();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450000" lvl="1" indent="0">
              <a:spcAft>
                <a:spcPts val="1200"/>
              </a:spcAft>
              <a:buNone/>
            </a:pPr>
            <a:r>
              <a:rPr lang="de-DE" sz="24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10000" lvl="2" indent="0">
              <a:spcAft>
                <a:spcPts val="1200"/>
              </a:spcAft>
              <a:buNone/>
            </a:pPr>
            <a:r>
              <a:rPr lang="de-DE" sz="24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Test();</a:t>
            </a:r>
          </a:p>
          <a:p>
            <a:pPr marL="810000" lvl="2" indent="0">
              <a:spcAft>
                <a:spcPts val="1200"/>
              </a:spcAft>
              <a:buNone/>
            </a:pPr>
            <a:r>
              <a:rPr lang="de-DE" sz="24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Update();</a:t>
            </a:r>
          </a:p>
        </p:txBody>
      </p:sp>
    </p:spTree>
    <p:extLst>
      <p:ext uri="{BB962C8B-B14F-4D97-AF65-F5344CB8AC3E}">
        <p14:creationId xmlns:p14="http://schemas.microsoft.com/office/powerpoint/2010/main" val="250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Klassen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 keine Interfaces -&gt; </a:t>
            </a:r>
            <a:r>
              <a:rPr lang="de-DE" sz="32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de-DE" sz="32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 = 0;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pure </a:t>
            </a: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(muss von </a:t>
            </a: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Kindklasse</a:t>
            </a: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implementiert werden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z="28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de-DE" sz="2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 </a:t>
            </a:r>
            <a:r>
              <a:rPr lang="de-DE" sz="28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2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verride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am Ende, nicht wie in C# vorn</a:t>
            </a:r>
            <a:endParaRPr lang="de-DE" sz="24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und CPP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eaderfiles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(.h) für </a:t>
            </a: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eklaration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oder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Sourcefiles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 für Implementation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inlcude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ersetzt Text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orward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decleration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Definieren einer Klasse ohne Inhalte zu kennen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uf zirkuläre Referenzen achten</a:t>
            </a:r>
            <a:endParaRPr lang="de-DE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Fehler 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zB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bei doppelter Implementation einer Funktion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Funktion deklariert aber nicht implementiert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 Fehler solange kein Aufruf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Alternative zu #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endParaRPr lang="de-DE" sz="24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00" lvl="1" indent="0">
              <a:spcAft>
                <a:spcPts val="1200"/>
              </a:spcAft>
              <a:buNone/>
            </a:pP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00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Animal_h</a:t>
            </a: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	-&gt; wenn nicht definiert</a:t>
            </a:r>
          </a:p>
          <a:p>
            <a:pPr marL="450000" lvl="1" indent="0">
              <a:spcAft>
                <a:spcPts val="1200"/>
              </a:spcAft>
              <a:buNone/>
            </a:pP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de-DE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Animal_h</a:t>
            </a: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	-&gt; definiere </a:t>
            </a: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Animal.h</a:t>
            </a:r>
            <a:endParaRPr lang="de-DE" sz="20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00" lvl="1" indent="0">
              <a:spcAft>
                <a:spcPts val="1200"/>
              </a:spcAft>
              <a:buNone/>
            </a:pP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						-&gt; am Ende des Header Files</a:t>
            </a:r>
          </a:p>
        </p:txBody>
      </p:sp>
    </p:spTree>
    <p:extLst>
      <p:ext uri="{BB962C8B-B14F-4D97-AF65-F5344CB8AC3E}">
        <p14:creationId xmlns:p14="http://schemas.microsoft.com/office/powerpoint/2010/main" val="1510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= Textersetzung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NAME_OF_MACRO </a:t>
            </a:r>
            <a:r>
              <a:rPr lang="de-DE" i="1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BUILD_TYPE „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“ 	-&gt; String ersetzen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MAGIC_NUMBER 42 	-&gt; 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ersetzen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als Funktion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SQUARE(x) x * x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MULTIPLY_WITH_SQUARE_MAGIC_NUMBER(x) x * SQUARE(MAGIC_NUMBER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DEBUG_LOG(TEXT) 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&lt;&lt; TEXT &lt;&lt; 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ehrere Zeilen durch \ am Ende jeder Zeile</a:t>
            </a:r>
          </a:p>
        </p:txBody>
      </p:sp>
    </p:spTree>
    <p:extLst>
      <p:ext uri="{BB962C8B-B14F-4D97-AF65-F5344CB8AC3E}">
        <p14:creationId xmlns:p14="http://schemas.microsoft.com/office/powerpoint/2010/main" val="4110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und Heap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llokieren (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 -&gt; Speicher geben lassen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Stack ist für temporären Speicher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ifo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(last in 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out)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 Ende eines Scopes werden darin erstellte Variablen gelöscht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 der CPU 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endParaRPr lang="de-DE" sz="24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Schneller Zugriff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Speicher begrenzt</a:t>
            </a:r>
          </a:p>
        </p:txBody>
      </p:sp>
    </p:spTree>
    <p:extLst>
      <p:ext uri="{BB962C8B-B14F-4D97-AF65-F5344CB8AC3E}">
        <p14:creationId xmlns:p14="http://schemas.microsoft.com/office/powerpoint/2010/main" val="155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und Heap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Heap ist für festen Speicher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Speicher (unbegrenzt)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 bleiben erhalten bis löschen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 Management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6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Größe: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iegen im Stack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eigen auf eine Variable im Heap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erden mit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erzeugt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ur selben Zeit wird die Variable im Heap erzeugt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gelöscht werden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er Speicher im Heap wir dadurch wieder frei gegeben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6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Ablauf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Programmieren Grundlagen 2 (4 UE)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 Grundlagen</a:t>
            </a:r>
            <a:endParaRPr lang="de-DE" sz="2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Pipeline (4 UE)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SDL2 Grundlagen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Game Engine Grundlagen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(8 UE)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2D Game Engine (SDL2, C++)</a:t>
            </a:r>
            <a:endParaRPr lang="de-DE" sz="2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Leak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Pointer zeigt auf nichts (</a:t>
            </a:r>
            <a:r>
              <a:rPr lang="de-DE" sz="2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 im Heap nicht gelöscht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 im Heap ist nie mehr erreichbar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im Heap gelöscht, aber Pointer zeigt noch darauf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Entweder Error Zugriffsverletzung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Schlimmstenfalls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verändern einer anderen Variable</a:t>
            </a:r>
          </a:p>
        </p:txBody>
      </p:sp>
    </p:spTree>
    <p:extLst>
      <p:ext uri="{BB962C8B-B14F-4D97-AF65-F5344CB8AC3E}">
        <p14:creationId xmlns:p14="http://schemas.microsoft.com/office/powerpoint/2010/main" val="35887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werden durch einen * gekennzeichnet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1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21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e-DE" sz="21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DE" sz="21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e-DE" sz="21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1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1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1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1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zeigt auf einen Speicherplatz, der ein </a:t>
            </a:r>
            <a:r>
              <a:rPr lang="de-DE" sz="2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beinhaltet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p, p_, _p (Beispiel Benennung für Pointer)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Dereferenzierungsoperator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gibt den Inhalt zurück)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&amp; (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Referenzierungsoperator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gibt die Speicheradresse zurück)</a:t>
            </a:r>
          </a:p>
        </p:txBody>
      </p:sp>
    </p:spTree>
    <p:extLst>
      <p:ext uri="{BB962C8B-B14F-4D97-AF65-F5344CB8AC3E}">
        <p14:creationId xmlns:p14="http://schemas.microsoft.com/office/powerpoint/2010/main" val="2392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sz="32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32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e-DE" sz="32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löscht den Inhalt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danach </a:t>
            </a:r>
            <a:r>
              <a:rPr lang="de-DE" sz="32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auf </a:t>
            </a:r>
            <a:r>
              <a:rPr lang="de-DE" sz="32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setzen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e-DE" sz="28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de-DE" sz="2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roße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Engines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löschen wenn Zeit ist</a:t>
            </a:r>
            <a:endParaRPr lang="de-DE" sz="32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ind Pointer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ächstes Element springt Typengröße weiter im Speicher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* ist Datentyp für Texte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0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3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 ein </a:t>
            </a:r>
            <a:r>
              <a:rPr lang="de-DE" sz="3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de-DE" sz="3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0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3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 Ende ist ‚\0‘ (Nullterminator)</a:t>
            </a:r>
            <a:endParaRPr lang="de-DE" sz="3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Shortcuts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Strg + r + r (Variable umbenennen)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Strg + k + c (kommentieren)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Strg + k + u (nicht kommentieren)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Strg + . (Klasse von Header in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anlegen)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/ + / + / (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anlegen</a:t>
            </a: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z.B.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CppTripleSlash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Addon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sz="3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Entstehung C++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Erweiterung von C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Objektorientierung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Datenkapselung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1985 erschienen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Bjarne </a:t>
            </a:r>
            <a:r>
              <a:rPr lang="de-DE" sz="2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endParaRPr lang="de-DE" sz="22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63" y="2547258"/>
            <a:ext cx="4482981" cy="29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Datentypen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(1 Byte aus technischen Gründen)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(1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Short (2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de-DE" sz="1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4 Byte in 32 Bit System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8 Byte in 64 Bit System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(4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Long (8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Double (8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Datentypen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86 (32 Bit System)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64 (64 Bit System)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int32_t (4 Byte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stdint.h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Standard =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Variablen (Byte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nsigned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de-DE" sz="20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String gibt es standardmäßig nicht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 ist eine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unmanaged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Sprache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kann als 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oder 2 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gesehen werden</a:t>
            </a:r>
            <a:endParaRPr lang="de-DE" sz="26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Konventionen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inheitliche Benennung z.B.: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s_ (statische Variablen)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m_ (Member Variablen)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_ (Parameter Variablen)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ommentieren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Sprache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 und Funktionen sinnvoll benennen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mmer in Englisch</a:t>
            </a:r>
            <a:endParaRPr lang="de-DE" sz="26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Einstieg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Einstiegspunkt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C# -&gt;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</p:spTree>
    <p:extLst>
      <p:ext uri="{BB962C8B-B14F-4D97-AF65-F5344CB8AC3E}">
        <p14:creationId xmlns:p14="http://schemas.microsoft.com/office/powerpoint/2010/main" val="6088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in C# using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nclude &lt;…&gt; -&gt; System includes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nclude “…” -&gt; </a:t>
            </a: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Projekt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includes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nclude &lt;</a:t>
            </a: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Input Output Stream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 namespace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benutzen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::)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endParaRPr lang="en-US" sz="24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Output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-&gt; output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World” &lt;&lt; 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6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-&gt; new line keyword</a:t>
            </a:r>
            <a:endParaRPr lang="en-US" sz="26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-&gt; input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&gt;&gt; age;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6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blockiert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Anwendung</a:t>
            </a:r>
            <a:endParaRPr lang="en-US" sz="26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768</Words>
  <Application>Microsoft Office PowerPoint</Application>
  <PresentationFormat>Breitbild</PresentationFormat>
  <Paragraphs>200</Paragraphs>
  <Slides>24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Calibri</vt:lpstr>
      <vt:lpstr>Calisto MT</vt:lpstr>
      <vt:lpstr>Courier New</vt:lpstr>
      <vt:lpstr>Times New Roman</vt:lpstr>
      <vt:lpstr>Trebuchet MS</vt:lpstr>
      <vt:lpstr>Wingdings</vt:lpstr>
      <vt:lpstr>Wingdings 2</vt:lpstr>
      <vt:lpstr>Schiefer</vt:lpstr>
      <vt:lpstr>C++</vt:lpstr>
      <vt:lpstr>Ablauf</vt:lpstr>
      <vt:lpstr>Entstehung C++</vt:lpstr>
      <vt:lpstr>Datentypen</vt:lpstr>
      <vt:lpstr>Datentypen</vt:lpstr>
      <vt:lpstr>Konventionen</vt:lpstr>
      <vt:lpstr>Einstieg</vt:lpstr>
      <vt:lpstr>Includes</vt:lpstr>
      <vt:lpstr>Input Output</vt:lpstr>
      <vt:lpstr>Typen</vt:lpstr>
      <vt:lpstr>Typen</vt:lpstr>
      <vt:lpstr>Klassen</vt:lpstr>
      <vt:lpstr>Klassen</vt:lpstr>
      <vt:lpstr>Header und CPP</vt:lpstr>
      <vt:lpstr>Linker</vt:lpstr>
      <vt:lpstr>Macro</vt:lpstr>
      <vt:lpstr>Stack und Heap</vt:lpstr>
      <vt:lpstr>Stack und Heap</vt:lpstr>
      <vt:lpstr>Pointer</vt:lpstr>
      <vt:lpstr>Pointer</vt:lpstr>
      <vt:lpstr>Pointer</vt:lpstr>
      <vt:lpstr>Pointer</vt:lpstr>
      <vt:lpstr>Arrays</vt:lpstr>
      <vt:lpstr>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/ SDL2</dc:title>
  <dc:creator>Marc</dc:creator>
  <cp:lastModifiedBy>Marc</cp:lastModifiedBy>
  <cp:revision>149</cp:revision>
  <dcterms:created xsi:type="dcterms:W3CDTF">2018-05-23T16:40:33Z</dcterms:created>
  <dcterms:modified xsi:type="dcterms:W3CDTF">2018-07-02T16:20:32Z</dcterms:modified>
</cp:coreProperties>
</file>