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1224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2031EF-D8E7-4628-B811-5D8E55FA54E4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A3A62807-C893-4308-B7EE-2B18B9CEB688}">
      <dgm:prSet phldrT="[Texte]"/>
      <dgm:spPr/>
      <dgm:t>
        <a:bodyPr/>
        <a:lstStyle/>
        <a:p>
          <a:r>
            <a:rPr lang="fr-FR" dirty="0" smtClean="0"/>
            <a:t>PDF</a:t>
          </a:r>
          <a:endParaRPr lang="fr-FR" dirty="0"/>
        </a:p>
      </dgm:t>
    </dgm:pt>
    <dgm:pt modelId="{905A1041-250D-4461-8335-3FBB3085AA58}" type="parTrans" cxnId="{AD207131-0D61-4CBF-BD24-BC2D6BFB931C}">
      <dgm:prSet/>
      <dgm:spPr/>
      <dgm:t>
        <a:bodyPr/>
        <a:lstStyle/>
        <a:p>
          <a:endParaRPr lang="fr-FR"/>
        </a:p>
      </dgm:t>
    </dgm:pt>
    <dgm:pt modelId="{3A7A1489-865D-4583-8D12-C596A47B45E1}" type="sibTrans" cxnId="{AD207131-0D61-4CBF-BD24-BC2D6BFB931C}">
      <dgm:prSet/>
      <dgm:spPr/>
      <dgm:t>
        <a:bodyPr/>
        <a:lstStyle/>
        <a:p>
          <a:r>
            <a:rPr lang="fr-FR" dirty="0" smtClean="0"/>
            <a:t>Documentation</a:t>
          </a:r>
          <a:endParaRPr lang="fr-FR" dirty="0"/>
        </a:p>
      </dgm:t>
    </dgm:pt>
    <dgm:pt modelId="{DC92303C-C138-4FF2-8BE5-3EFA2BA00D2F}">
      <dgm:prSet phldrT="[Texte]"/>
      <dgm:spPr/>
      <dgm:t>
        <a:bodyPr/>
        <a:lstStyle/>
        <a:p>
          <a:r>
            <a:rPr lang="fr-FR" dirty="0" err="1" smtClean="0"/>
            <a:t>Users</a:t>
          </a:r>
          <a:endParaRPr lang="fr-FR" dirty="0"/>
        </a:p>
      </dgm:t>
    </dgm:pt>
    <dgm:pt modelId="{F137A534-ACDE-40C8-87C9-F2A6B4E4F40F}" type="parTrans" cxnId="{047D8E4C-E5DA-4E06-9707-803675F91FB1}">
      <dgm:prSet/>
      <dgm:spPr/>
      <dgm:t>
        <a:bodyPr/>
        <a:lstStyle/>
        <a:p>
          <a:endParaRPr lang="fr-FR"/>
        </a:p>
      </dgm:t>
    </dgm:pt>
    <dgm:pt modelId="{BCA7725C-996D-4F61-829A-017C006E1F81}" type="sibTrans" cxnId="{047D8E4C-E5DA-4E06-9707-803675F91FB1}">
      <dgm:prSet/>
      <dgm:spPr/>
      <dgm:t>
        <a:bodyPr/>
        <a:lstStyle/>
        <a:p>
          <a:r>
            <a:rPr lang="fr-FR" dirty="0" smtClean="0"/>
            <a:t>Wiki</a:t>
          </a:r>
          <a:endParaRPr lang="fr-FR" dirty="0"/>
        </a:p>
      </dgm:t>
    </dgm:pt>
    <dgm:pt modelId="{36530E0E-1B62-441D-A140-FA1782431FBD}">
      <dgm:prSet phldrT="[Texte]"/>
      <dgm:spPr/>
      <dgm:t>
        <a:bodyPr/>
        <a:lstStyle/>
        <a:p>
          <a:r>
            <a:rPr lang="fr-FR" dirty="0" smtClean="0"/>
            <a:t>Blog</a:t>
          </a:r>
          <a:endParaRPr lang="fr-FR" dirty="0"/>
        </a:p>
      </dgm:t>
    </dgm:pt>
    <dgm:pt modelId="{7A0224E8-9073-46D8-B1A1-D5DA8303F970}" type="parTrans" cxnId="{F54AF84C-72F4-4CA1-8D58-ED36D30C3187}">
      <dgm:prSet/>
      <dgm:spPr/>
      <dgm:t>
        <a:bodyPr/>
        <a:lstStyle/>
        <a:p>
          <a:endParaRPr lang="fr-FR"/>
        </a:p>
      </dgm:t>
    </dgm:pt>
    <dgm:pt modelId="{86AEA78D-0DED-4505-8927-C176E98BEF03}" type="sibTrans" cxnId="{F54AF84C-72F4-4CA1-8D58-ED36D30C3187}">
      <dgm:prSet/>
      <dgm:spPr/>
      <dgm:t>
        <a:bodyPr/>
        <a:lstStyle/>
        <a:p>
          <a:r>
            <a:rPr lang="fr-FR" b="0" i="0" dirty="0" smtClean="0"/>
            <a:t>REST</a:t>
          </a:r>
          <a:endParaRPr lang="fr-FR" dirty="0"/>
        </a:p>
      </dgm:t>
    </dgm:pt>
    <dgm:pt modelId="{2726A5A8-8975-47F4-B94C-47BFEF239C16}" type="pres">
      <dgm:prSet presAssocID="{0B2031EF-D8E7-4628-B811-5D8E55FA54E4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E847A628-48A6-49C7-8ABF-C325E157A428}" type="pres">
      <dgm:prSet presAssocID="{A3A62807-C893-4308-B7EE-2B18B9CEB688}" presName="composite" presStyleCnt="0"/>
      <dgm:spPr/>
    </dgm:pt>
    <dgm:pt modelId="{0352F6E0-02FC-477B-8086-E10CEF382E13}" type="pres">
      <dgm:prSet presAssocID="{A3A62807-C893-4308-B7EE-2B18B9CEB68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4965D86-4AB0-457B-BE5E-95F56711F394}" type="pres">
      <dgm:prSet presAssocID="{A3A62807-C893-4308-B7EE-2B18B9CEB68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201E76C-1DB2-49D7-88CD-FFEA3ACCA782}" type="pres">
      <dgm:prSet presAssocID="{A3A62807-C893-4308-B7EE-2B18B9CEB688}" presName="BalanceSpacing" presStyleCnt="0"/>
      <dgm:spPr/>
    </dgm:pt>
    <dgm:pt modelId="{D80F3118-AB82-467D-9929-F7276C09A95A}" type="pres">
      <dgm:prSet presAssocID="{A3A62807-C893-4308-B7EE-2B18B9CEB688}" presName="BalanceSpacing1" presStyleCnt="0"/>
      <dgm:spPr/>
    </dgm:pt>
    <dgm:pt modelId="{B1A846A2-0982-4161-AEFA-67EFAA158E08}" type="pres">
      <dgm:prSet presAssocID="{3A7A1489-865D-4583-8D12-C596A47B45E1}" presName="Accent1Text" presStyleLbl="node1" presStyleIdx="1" presStyleCnt="6"/>
      <dgm:spPr/>
      <dgm:t>
        <a:bodyPr/>
        <a:lstStyle/>
        <a:p>
          <a:endParaRPr lang="fr-FR"/>
        </a:p>
      </dgm:t>
    </dgm:pt>
    <dgm:pt modelId="{30130F3C-2861-44AE-8C3F-3A00CE6BB62B}" type="pres">
      <dgm:prSet presAssocID="{3A7A1489-865D-4583-8D12-C596A47B45E1}" presName="spaceBetweenRectangles" presStyleCnt="0"/>
      <dgm:spPr/>
    </dgm:pt>
    <dgm:pt modelId="{FF3E072A-9F95-4E24-92BF-206DC17FF33A}" type="pres">
      <dgm:prSet presAssocID="{DC92303C-C138-4FF2-8BE5-3EFA2BA00D2F}" presName="composite" presStyleCnt="0"/>
      <dgm:spPr/>
    </dgm:pt>
    <dgm:pt modelId="{BD2B66BF-80F9-487D-B50C-23661AB88AA6}" type="pres">
      <dgm:prSet presAssocID="{DC92303C-C138-4FF2-8BE5-3EFA2BA00D2F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3A5AACA-178D-4285-84FB-67ADE469D2C5}" type="pres">
      <dgm:prSet presAssocID="{DC92303C-C138-4FF2-8BE5-3EFA2BA00D2F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BE6D943-7519-4DCC-8817-547047229607}" type="pres">
      <dgm:prSet presAssocID="{DC92303C-C138-4FF2-8BE5-3EFA2BA00D2F}" presName="BalanceSpacing" presStyleCnt="0"/>
      <dgm:spPr/>
    </dgm:pt>
    <dgm:pt modelId="{6F8A4939-3721-4610-A14A-8C2C8556AE05}" type="pres">
      <dgm:prSet presAssocID="{DC92303C-C138-4FF2-8BE5-3EFA2BA00D2F}" presName="BalanceSpacing1" presStyleCnt="0"/>
      <dgm:spPr/>
    </dgm:pt>
    <dgm:pt modelId="{57517D59-F7A6-4CD2-B00F-2D22FF56E4F8}" type="pres">
      <dgm:prSet presAssocID="{BCA7725C-996D-4F61-829A-017C006E1F81}" presName="Accent1Text" presStyleLbl="node1" presStyleIdx="3" presStyleCnt="6"/>
      <dgm:spPr/>
      <dgm:t>
        <a:bodyPr/>
        <a:lstStyle/>
        <a:p>
          <a:endParaRPr lang="fr-FR"/>
        </a:p>
      </dgm:t>
    </dgm:pt>
    <dgm:pt modelId="{6C25F136-3ACF-49D4-BD90-DDBB94EE3ED9}" type="pres">
      <dgm:prSet presAssocID="{BCA7725C-996D-4F61-829A-017C006E1F81}" presName="spaceBetweenRectangles" presStyleCnt="0"/>
      <dgm:spPr/>
    </dgm:pt>
    <dgm:pt modelId="{DB4C4DD4-CEE4-4A41-A460-F8830A0D8AA6}" type="pres">
      <dgm:prSet presAssocID="{36530E0E-1B62-441D-A140-FA1782431FBD}" presName="composite" presStyleCnt="0"/>
      <dgm:spPr/>
    </dgm:pt>
    <dgm:pt modelId="{106A2CA3-7E4C-478B-B22F-73C9FA44F51C}" type="pres">
      <dgm:prSet presAssocID="{36530E0E-1B62-441D-A140-FA1782431FBD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3C6167B-F651-4999-AC2F-6A06940B347A}" type="pres">
      <dgm:prSet presAssocID="{36530E0E-1B62-441D-A140-FA1782431FBD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F1D0178-ECE4-4ADE-BDC4-EDF5886FE1CF}" type="pres">
      <dgm:prSet presAssocID="{36530E0E-1B62-441D-A140-FA1782431FBD}" presName="BalanceSpacing" presStyleCnt="0"/>
      <dgm:spPr/>
    </dgm:pt>
    <dgm:pt modelId="{C5FBDC33-6537-448E-B15C-C73C19D2257F}" type="pres">
      <dgm:prSet presAssocID="{36530E0E-1B62-441D-A140-FA1782431FBD}" presName="BalanceSpacing1" presStyleCnt="0"/>
      <dgm:spPr/>
    </dgm:pt>
    <dgm:pt modelId="{CF96A699-FD4E-4A19-9FCE-AEB727D66134}" type="pres">
      <dgm:prSet presAssocID="{86AEA78D-0DED-4505-8927-C176E98BEF03}" presName="Accent1Text" presStyleLbl="node1" presStyleIdx="5" presStyleCnt="6"/>
      <dgm:spPr/>
      <dgm:t>
        <a:bodyPr/>
        <a:lstStyle/>
        <a:p>
          <a:endParaRPr lang="fr-FR"/>
        </a:p>
      </dgm:t>
    </dgm:pt>
  </dgm:ptLst>
  <dgm:cxnLst>
    <dgm:cxn modelId="{34215BFD-7D26-4798-ABFF-86A6E8100203}" type="presOf" srcId="{3A7A1489-865D-4583-8D12-C596A47B45E1}" destId="{B1A846A2-0982-4161-AEFA-67EFAA158E08}" srcOrd="0" destOrd="0" presId="urn:microsoft.com/office/officeart/2008/layout/AlternatingHexagons"/>
    <dgm:cxn modelId="{047D8E4C-E5DA-4E06-9707-803675F91FB1}" srcId="{0B2031EF-D8E7-4628-B811-5D8E55FA54E4}" destId="{DC92303C-C138-4FF2-8BE5-3EFA2BA00D2F}" srcOrd="1" destOrd="0" parTransId="{F137A534-ACDE-40C8-87C9-F2A6B4E4F40F}" sibTransId="{BCA7725C-996D-4F61-829A-017C006E1F81}"/>
    <dgm:cxn modelId="{C4144E63-DA08-4395-9A19-9E3D259A9EE3}" type="presOf" srcId="{86AEA78D-0DED-4505-8927-C176E98BEF03}" destId="{CF96A699-FD4E-4A19-9FCE-AEB727D66134}" srcOrd="0" destOrd="0" presId="urn:microsoft.com/office/officeart/2008/layout/AlternatingHexagons"/>
    <dgm:cxn modelId="{6CBFD665-AC0F-4742-80CB-8EDFAB8C5BBB}" type="presOf" srcId="{A3A62807-C893-4308-B7EE-2B18B9CEB688}" destId="{0352F6E0-02FC-477B-8086-E10CEF382E13}" srcOrd="0" destOrd="0" presId="urn:microsoft.com/office/officeart/2008/layout/AlternatingHexagons"/>
    <dgm:cxn modelId="{8641D98C-908F-41A8-8700-42C62B2C60F1}" type="presOf" srcId="{36530E0E-1B62-441D-A140-FA1782431FBD}" destId="{106A2CA3-7E4C-478B-B22F-73C9FA44F51C}" srcOrd="0" destOrd="0" presId="urn:microsoft.com/office/officeart/2008/layout/AlternatingHexagons"/>
    <dgm:cxn modelId="{E145799B-3B25-42FE-80A1-87E6031E57B2}" type="presOf" srcId="{BCA7725C-996D-4F61-829A-017C006E1F81}" destId="{57517D59-F7A6-4CD2-B00F-2D22FF56E4F8}" srcOrd="0" destOrd="0" presId="urn:microsoft.com/office/officeart/2008/layout/AlternatingHexagons"/>
    <dgm:cxn modelId="{F54AF84C-72F4-4CA1-8D58-ED36D30C3187}" srcId="{0B2031EF-D8E7-4628-B811-5D8E55FA54E4}" destId="{36530E0E-1B62-441D-A140-FA1782431FBD}" srcOrd="2" destOrd="0" parTransId="{7A0224E8-9073-46D8-B1A1-D5DA8303F970}" sibTransId="{86AEA78D-0DED-4505-8927-C176E98BEF03}"/>
    <dgm:cxn modelId="{AD207131-0D61-4CBF-BD24-BC2D6BFB931C}" srcId="{0B2031EF-D8E7-4628-B811-5D8E55FA54E4}" destId="{A3A62807-C893-4308-B7EE-2B18B9CEB688}" srcOrd="0" destOrd="0" parTransId="{905A1041-250D-4461-8335-3FBB3085AA58}" sibTransId="{3A7A1489-865D-4583-8D12-C596A47B45E1}"/>
    <dgm:cxn modelId="{48CC4D54-56C9-4F1A-A8DC-0AF5E88AC668}" type="presOf" srcId="{0B2031EF-D8E7-4628-B811-5D8E55FA54E4}" destId="{2726A5A8-8975-47F4-B94C-47BFEF239C16}" srcOrd="0" destOrd="0" presId="urn:microsoft.com/office/officeart/2008/layout/AlternatingHexagons"/>
    <dgm:cxn modelId="{59BF809F-90AC-4CA3-92AD-A0F0ADAD9519}" type="presOf" srcId="{DC92303C-C138-4FF2-8BE5-3EFA2BA00D2F}" destId="{BD2B66BF-80F9-487D-B50C-23661AB88AA6}" srcOrd="0" destOrd="0" presId="urn:microsoft.com/office/officeart/2008/layout/AlternatingHexagons"/>
    <dgm:cxn modelId="{964801A9-346D-4D92-AFAB-A24EF5AEC7C3}" type="presParOf" srcId="{2726A5A8-8975-47F4-B94C-47BFEF239C16}" destId="{E847A628-48A6-49C7-8ABF-C325E157A428}" srcOrd="0" destOrd="0" presId="urn:microsoft.com/office/officeart/2008/layout/AlternatingHexagons"/>
    <dgm:cxn modelId="{81CB811C-6309-49B6-8E39-BBB9B1E48905}" type="presParOf" srcId="{E847A628-48A6-49C7-8ABF-C325E157A428}" destId="{0352F6E0-02FC-477B-8086-E10CEF382E13}" srcOrd="0" destOrd="0" presId="urn:microsoft.com/office/officeart/2008/layout/AlternatingHexagons"/>
    <dgm:cxn modelId="{CA446C13-9C49-4BC0-BAD4-05B820EAF6B5}" type="presParOf" srcId="{E847A628-48A6-49C7-8ABF-C325E157A428}" destId="{C4965D86-4AB0-457B-BE5E-95F56711F394}" srcOrd="1" destOrd="0" presId="urn:microsoft.com/office/officeart/2008/layout/AlternatingHexagons"/>
    <dgm:cxn modelId="{A8E34778-B55C-41F5-AB43-5025C30B73F9}" type="presParOf" srcId="{E847A628-48A6-49C7-8ABF-C325E157A428}" destId="{5201E76C-1DB2-49D7-88CD-FFEA3ACCA782}" srcOrd="2" destOrd="0" presId="urn:microsoft.com/office/officeart/2008/layout/AlternatingHexagons"/>
    <dgm:cxn modelId="{BD334213-D415-431F-AA5E-5DD21D9BB1AC}" type="presParOf" srcId="{E847A628-48A6-49C7-8ABF-C325E157A428}" destId="{D80F3118-AB82-467D-9929-F7276C09A95A}" srcOrd="3" destOrd="0" presId="urn:microsoft.com/office/officeart/2008/layout/AlternatingHexagons"/>
    <dgm:cxn modelId="{C014AECE-C52B-40E3-96BD-E11C8A2A3372}" type="presParOf" srcId="{E847A628-48A6-49C7-8ABF-C325E157A428}" destId="{B1A846A2-0982-4161-AEFA-67EFAA158E08}" srcOrd="4" destOrd="0" presId="urn:microsoft.com/office/officeart/2008/layout/AlternatingHexagons"/>
    <dgm:cxn modelId="{316E1F3D-BAFE-48B3-AC89-012DDCACD23E}" type="presParOf" srcId="{2726A5A8-8975-47F4-B94C-47BFEF239C16}" destId="{30130F3C-2861-44AE-8C3F-3A00CE6BB62B}" srcOrd="1" destOrd="0" presId="urn:microsoft.com/office/officeart/2008/layout/AlternatingHexagons"/>
    <dgm:cxn modelId="{5D66412A-51B5-40FF-9DC9-1F6C0E0D2FAB}" type="presParOf" srcId="{2726A5A8-8975-47F4-B94C-47BFEF239C16}" destId="{FF3E072A-9F95-4E24-92BF-206DC17FF33A}" srcOrd="2" destOrd="0" presId="urn:microsoft.com/office/officeart/2008/layout/AlternatingHexagons"/>
    <dgm:cxn modelId="{18DCCC00-77AB-4C77-80C0-B28A2D1566F4}" type="presParOf" srcId="{FF3E072A-9F95-4E24-92BF-206DC17FF33A}" destId="{BD2B66BF-80F9-487D-B50C-23661AB88AA6}" srcOrd="0" destOrd="0" presId="urn:microsoft.com/office/officeart/2008/layout/AlternatingHexagons"/>
    <dgm:cxn modelId="{DBCC97E3-1CAE-4C6F-B354-189FB54F6905}" type="presParOf" srcId="{FF3E072A-9F95-4E24-92BF-206DC17FF33A}" destId="{E3A5AACA-178D-4285-84FB-67ADE469D2C5}" srcOrd="1" destOrd="0" presId="urn:microsoft.com/office/officeart/2008/layout/AlternatingHexagons"/>
    <dgm:cxn modelId="{C0BBF349-8A5D-4756-A9F7-ADE64FD47181}" type="presParOf" srcId="{FF3E072A-9F95-4E24-92BF-206DC17FF33A}" destId="{3BE6D943-7519-4DCC-8817-547047229607}" srcOrd="2" destOrd="0" presId="urn:microsoft.com/office/officeart/2008/layout/AlternatingHexagons"/>
    <dgm:cxn modelId="{A3F52624-748A-4BDB-A722-FF07BA349F12}" type="presParOf" srcId="{FF3E072A-9F95-4E24-92BF-206DC17FF33A}" destId="{6F8A4939-3721-4610-A14A-8C2C8556AE05}" srcOrd="3" destOrd="0" presId="urn:microsoft.com/office/officeart/2008/layout/AlternatingHexagons"/>
    <dgm:cxn modelId="{55FA5552-7EEE-4A59-94EA-2A9A35A8D4A1}" type="presParOf" srcId="{FF3E072A-9F95-4E24-92BF-206DC17FF33A}" destId="{57517D59-F7A6-4CD2-B00F-2D22FF56E4F8}" srcOrd="4" destOrd="0" presId="urn:microsoft.com/office/officeart/2008/layout/AlternatingHexagons"/>
    <dgm:cxn modelId="{E340F4F1-7455-46E8-BADF-43530109CEF0}" type="presParOf" srcId="{2726A5A8-8975-47F4-B94C-47BFEF239C16}" destId="{6C25F136-3ACF-49D4-BD90-DDBB94EE3ED9}" srcOrd="3" destOrd="0" presId="urn:microsoft.com/office/officeart/2008/layout/AlternatingHexagons"/>
    <dgm:cxn modelId="{7A713CB1-489C-48C1-A96D-E6DC9EE831C7}" type="presParOf" srcId="{2726A5A8-8975-47F4-B94C-47BFEF239C16}" destId="{DB4C4DD4-CEE4-4A41-A460-F8830A0D8AA6}" srcOrd="4" destOrd="0" presId="urn:microsoft.com/office/officeart/2008/layout/AlternatingHexagons"/>
    <dgm:cxn modelId="{12030591-E29A-4BD8-9CB8-1CC13A44099F}" type="presParOf" srcId="{DB4C4DD4-CEE4-4A41-A460-F8830A0D8AA6}" destId="{106A2CA3-7E4C-478B-B22F-73C9FA44F51C}" srcOrd="0" destOrd="0" presId="urn:microsoft.com/office/officeart/2008/layout/AlternatingHexagons"/>
    <dgm:cxn modelId="{9F3B6038-B7F2-466D-8AE0-0A64FB438467}" type="presParOf" srcId="{DB4C4DD4-CEE4-4A41-A460-F8830A0D8AA6}" destId="{53C6167B-F651-4999-AC2F-6A06940B347A}" srcOrd="1" destOrd="0" presId="urn:microsoft.com/office/officeart/2008/layout/AlternatingHexagons"/>
    <dgm:cxn modelId="{B1B332C1-E30E-4FD5-A0C3-D61393331185}" type="presParOf" srcId="{DB4C4DD4-CEE4-4A41-A460-F8830A0D8AA6}" destId="{4F1D0178-ECE4-4ADE-BDC4-EDF5886FE1CF}" srcOrd="2" destOrd="0" presId="urn:microsoft.com/office/officeart/2008/layout/AlternatingHexagons"/>
    <dgm:cxn modelId="{36D973BC-EBC3-4CA6-B684-5D63AD4F875A}" type="presParOf" srcId="{DB4C4DD4-CEE4-4A41-A460-F8830A0D8AA6}" destId="{C5FBDC33-6537-448E-B15C-C73C19D2257F}" srcOrd="3" destOrd="0" presId="urn:microsoft.com/office/officeart/2008/layout/AlternatingHexagons"/>
    <dgm:cxn modelId="{DE144E8B-6659-4722-9701-237A64DD4B7D}" type="presParOf" srcId="{DB4C4DD4-CEE4-4A41-A460-F8830A0D8AA6}" destId="{CF96A699-FD4E-4A19-9FCE-AEB727D66134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52F6E0-02FC-477B-8086-E10CEF382E13}">
      <dsp:nvSpPr>
        <dsp:cNvPr id="0" name=""/>
        <dsp:cNvSpPr/>
      </dsp:nvSpPr>
      <dsp:spPr>
        <a:xfrm rot="5400000">
          <a:off x="3506806" y="130656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300" kern="1200" dirty="0" smtClean="0"/>
            <a:t>PDF</a:t>
          </a:r>
          <a:endParaRPr lang="fr-FR" sz="3300" kern="1200" dirty="0"/>
        </a:p>
      </dsp:txBody>
      <dsp:txXfrm rot="-5400000">
        <a:off x="3909687" y="313106"/>
        <a:ext cx="1202866" cy="1382606"/>
      </dsp:txXfrm>
    </dsp:sp>
    <dsp:sp modelId="{C4965D86-4AB0-457B-BE5E-95F56711F394}">
      <dsp:nvSpPr>
        <dsp:cNvPr id="0" name=""/>
        <dsp:cNvSpPr/>
      </dsp:nvSpPr>
      <dsp:spPr>
        <a:xfrm>
          <a:off x="5437901" y="401821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A846A2-0982-4161-AEFA-67EFAA158E08}">
      <dsp:nvSpPr>
        <dsp:cNvPr id="0" name=""/>
        <dsp:cNvSpPr/>
      </dsp:nvSpPr>
      <dsp:spPr>
        <a:xfrm rot="5400000">
          <a:off x="1619499" y="130656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542120"/>
            <a:satOff val="20000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Documentation</a:t>
          </a:r>
          <a:endParaRPr lang="fr-FR" sz="1500" kern="1200" dirty="0"/>
        </a:p>
      </dsp:txBody>
      <dsp:txXfrm rot="-5400000">
        <a:off x="2022380" y="313106"/>
        <a:ext cx="1202866" cy="1382606"/>
      </dsp:txXfrm>
    </dsp:sp>
    <dsp:sp modelId="{BD2B66BF-80F9-487D-B50C-23661AB88AA6}">
      <dsp:nvSpPr>
        <dsp:cNvPr id="0" name=""/>
        <dsp:cNvSpPr/>
      </dsp:nvSpPr>
      <dsp:spPr>
        <a:xfrm rot="5400000">
          <a:off x="2559537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1084240"/>
            <a:satOff val="40000"/>
            <a:lumOff val="-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300" kern="1200" dirty="0" err="1" smtClean="0"/>
            <a:t>Users</a:t>
          </a:r>
          <a:endParaRPr lang="fr-FR" sz="3300" kern="1200" dirty="0"/>
        </a:p>
      </dsp:txBody>
      <dsp:txXfrm rot="-5400000">
        <a:off x="2962418" y="2018030"/>
        <a:ext cx="1202866" cy="1382606"/>
      </dsp:txXfrm>
    </dsp:sp>
    <dsp:sp modelId="{E3A5AACA-178D-4285-84FB-67ADE469D2C5}">
      <dsp:nvSpPr>
        <dsp:cNvPr id="0" name=""/>
        <dsp:cNvSpPr/>
      </dsp:nvSpPr>
      <dsp:spPr>
        <a:xfrm>
          <a:off x="448468" y="2106744"/>
          <a:ext cx="2169318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517D59-F7A6-4CD2-B00F-2D22FF56E4F8}">
      <dsp:nvSpPr>
        <dsp:cNvPr id="0" name=""/>
        <dsp:cNvSpPr/>
      </dsp:nvSpPr>
      <dsp:spPr>
        <a:xfrm rot="5400000">
          <a:off x="4446844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1626359"/>
            <a:satOff val="60000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600" kern="1200" dirty="0" smtClean="0"/>
            <a:t>Wiki</a:t>
          </a:r>
          <a:endParaRPr lang="fr-FR" sz="3600" kern="1200" dirty="0"/>
        </a:p>
      </dsp:txBody>
      <dsp:txXfrm rot="-5400000">
        <a:off x="4849725" y="2018030"/>
        <a:ext cx="1202866" cy="1382606"/>
      </dsp:txXfrm>
    </dsp:sp>
    <dsp:sp modelId="{106A2CA3-7E4C-478B-B22F-73C9FA44F51C}">
      <dsp:nvSpPr>
        <dsp:cNvPr id="0" name=""/>
        <dsp:cNvSpPr/>
      </dsp:nvSpPr>
      <dsp:spPr>
        <a:xfrm rot="5400000">
          <a:off x="3506806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2168479"/>
            <a:satOff val="80000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300" kern="1200" dirty="0" smtClean="0"/>
            <a:t>Blog</a:t>
          </a:r>
          <a:endParaRPr lang="fr-FR" sz="3300" kern="1200" dirty="0"/>
        </a:p>
      </dsp:txBody>
      <dsp:txXfrm rot="-5400000">
        <a:off x="3909687" y="3722953"/>
        <a:ext cx="1202866" cy="1382606"/>
      </dsp:txXfrm>
    </dsp:sp>
    <dsp:sp modelId="{53C6167B-F651-4999-AC2F-6A06940B347A}">
      <dsp:nvSpPr>
        <dsp:cNvPr id="0" name=""/>
        <dsp:cNvSpPr/>
      </dsp:nvSpPr>
      <dsp:spPr>
        <a:xfrm>
          <a:off x="5437901" y="3811668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96A699-FD4E-4A19-9FCE-AEB727D66134}">
      <dsp:nvSpPr>
        <dsp:cNvPr id="0" name=""/>
        <dsp:cNvSpPr/>
      </dsp:nvSpPr>
      <dsp:spPr>
        <a:xfrm rot="5400000">
          <a:off x="1619499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600" b="0" i="0" kern="1200" dirty="0" smtClean="0"/>
            <a:t>REST</a:t>
          </a:r>
          <a:endParaRPr lang="fr-FR" sz="3600" kern="1200" dirty="0"/>
        </a:p>
      </dsp:txBody>
      <dsp:txXfrm rot="-5400000">
        <a:off x="2022380" y="3722953"/>
        <a:ext cx="1202866" cy="1382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C21D4-18E2-4FC5-B36F-99B346DF1253}" type="datetimeFigureOut">
              <a:rPr lang="fr-FR" smtClean="0"/>
              <a:t>10/11/2015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BE73-3828-4FCA-A9BC-3607A51211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7052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C21D4-18E2-4FC5-B36F-99B346DF1253}" type="datetimeFigureOut">
              <a:rPr lang="fr-FR" smtClean="0"/>
              <a:t>10/11/2015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BE73-3828-4FCA-A9BC-3607A51211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9465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C21D4-18E2-4FC5-B36F-99B346DF1253}" type="datetimeFigureOut">
              <a:rPr lang="fr-FR" smtClean="0"/>
              <a:t>10/11/2015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BE73-3828-4FCA-A9BC-3607A51211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4145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C21D4-18E2-4FC5-B36F-99B346DF1253}" type="datetimeFigureOut">
              <a:rPr lang="fr-FR" smtClean="0"/>
              <a:t>10/11/2015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BE73-3828-4FCA-A9BC-3607A51211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857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C21D4-18E2-4FC5-B36F-99B346DF1253}" type="datetimeFigureOut">
              <a:rPr lang="fr-FR" smtClean="0"/>
              <a:t>10/11/2015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BE73-3828-4FCA-A9BC-3607A51211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8644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C21D4-18E2-4FC5-B36F-99B346DF1253}" type="datetimeFigureOut">
              <a:rPr lang="fr-FR" smtClean="0"/>
              <a:t>10/11/2015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BE73-3828-4FCA-A9BC-3607A51211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315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C21D4-18E2-4FC5-B36F-99B346DF1253}" type="datetimeFigureOut">
              <a:rPr lang="fr-FR" smtClean="0"/>
              <a:t>10/11/2015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BE73-3828-4FCA-A9BC-3607A51211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8268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C21D4-18E2-4FC5-B36F-99B346DF1253}" type="datetimeFigureOut">
              <a:rPr lang="fr-FR" smtClean="0"/>
              <a:t>10/11/2015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BE73-3828-4FCA-A9BC-3607A51211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6201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C21D4-18E2-4FC5-B36F-99B346DF1253}" type="datetimeFigureOut">
              <a:rPr lang="fr-FR" smtClean="0"/>
              <a:t>10/11/2015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BE73-3828-4FCA-A9BC-3607A51211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316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C21D4-18E2-4FC5-B36F-99B346DF1253}" type="datetimeFigureOut">
              <a:rPr lang="fr-FR" smtClean="0"/>
              <a:t>10/11/2015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BE73-3828-4FCA-A9BC-3607A51211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84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C21D4-18E2-4FC5-B36F-99B346DF1253}" type="datetimeFigureOut">
              <a:rPr lang="fr-FR" smtClean="0"/>
              <a:t>10/11/2015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BE73-3828-4FCA-A9BC-3607A51211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078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C21D4-18E2-4FC5-B36F-99B346DF1253}" type="datetimeFigureOut">
              <a:rPr lang="fr-FR" smtClean="0"/>
              <a:t>10/11/2015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BE73-3828-4FCA-A9BC-3607A51211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842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 flipH="1" flipV="1">
            <a:off x="2600729" y="1313645"/>
            <a:ext cx="2" cy="357657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2567189" y="4890217"/>
            <a:ext cx="6004222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>
            <a:endCxn id="21" idx="1"/>
          </p:cNvCxnSpPr>
          <p:nvPr/>
        </p:nvCxnSpPr>
        <p:spPr>
          <a:xfrm flipV="1">
            <a:off x="2600728" y="1859114"/>
            <a:ext cx="5581381" cy="296784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endCxn id="22" idx="1"/>
          </p:cNvCxnSpPr>
          <p:nvPr/>
        </p:nvCxnSpPr>
        <p:spPr>
          <a:xfrm>
            <a:off x="2634271" y="1680953"/>
            <a:ext cx="5937140" cy="290063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2133068" y="944313"/>
            <a:ext cx="935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Vélocité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8833985" y="4868758"/>
            <a:ext cx="1578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Taille du projet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8182109" y="1674448"/>
            <a:ext cx="1625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Avec Framwork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8571411" y="4396923"/>
            <a:ext cx="1609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Sans Framwork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899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 flipH="1" flipV="1">
            <a:off x="2600729" y="1313645"/>
            <a:ext cx="2" cy="357657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2567189" y="4890217"/>
            <a:ext cx="6004222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>
            <a:endCxn id="21" idx="1"/>
          </p:cNvCxnSpPr>
          <p:nvPr/>
        </p:nvCxnSpPr>
        <p:spPr>
          <a:xfrm flipV="1">
            <a:off x="2600728" y="1859114"/>
            <a:ext cx="5581381" cy="296784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endCxn id="22" idx="1"/>
          </p:cNvCxnSpPr>
          <p:nvPr/>
        </p:nvCxnSpPr>
        <p:spPr>
          <a:xfrm>
            <a:off x="2634271" y="1680953"/>
            <a:ext cx="5937140" cy="290063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2133068" y="944313"/>
            <a:ext cx="935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Vélocité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8833985" y="4868758"/>
            <a:ext cx="1578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Taille du projet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8182109" y="1674448"/>
            <a:ext cx="1625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Avec Framwork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8571411" y="4396923"/>
            <a:ext cx="1609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Sans Framwork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2971621" y="1674448"/>
            <a:ext cx="1609859" cy="4546048"/>
          </a:xfrm>
          <a:prstGeom prst="rect">
            <a:avLst/>
          </a:prstGeom>
          <a:noFill/>
          <a:ln w="28575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4744612" y="1674448"/>
            <a:ext cx="1609859" cy="4546048"/>
          </a:xfrm>
          <a:prstGeom prst="rect">
            <a:avLst/>
          </a:prstGeom>
          <a:noFill/>
          <a:ln w="28575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6534628" y="1680953"/>
            <a:ext cx="1609859" cy="4539543"/>
          </a:xfrm>
          <a:prstGeom prst="rect">
            <a:avLst/>
          </a:prstGeom>
          <a:noFill/>
          <a:ln w="28575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Afficher l'image d'ori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726" y="4959200"/>
            <a:ext cx="921647" cy="643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ficher l'image d'origi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682" y="4962254"/>
            <a:ext cx="825722" cy="679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fficher l'image d'origi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663" y="4965222"/>
            <a:ext cx="637211" cy="63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3238036" y="5641477"/>
            <a:ext cx="10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PHP Natif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5247365" y="5602433"/>
            <a:ext cx="607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Silex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6789021" y="5641477"/>
            <a:ext cx="110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Symfony2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3223513" y="1272577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>
                <a:solidFill>
                  <a:schemeClr val="bg1">
                    <a:lumMod val="50000"/>
                  </a:schemeClr>
                </a:solidFill>
              </a:rPr>
              <a:t>1/2 pages</a:t>
            </a:r>
            <a:endParaRPr lang="fr-FR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4894736" y="1269098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smtClean="0">
                <a:solidFill>
                  <a:schemeClr val="bg1">
                    <a:lumMod val="50000"/>
                  </a:schemeClr>
                </a:solidFill>
              </a:rPr>
              <a:t>2-5 </a:t>
            </a:r>
            <a:r>
              <a:rPr lang="fr-FR" i="1" dirty="0" smtClean="0">
                <a:solidFill>
                  <a:schemeClr val="bg1">
                    <a:lumMod val="50000"/>
                  </a:schemeClr>
                </a:solidFill>
              </a:rPr>
              <a:t>pages</a:t>
            </a:r>
            <a:endParaRPr lang="fr-FR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6726461" y="1233375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>
                <a:solidFill>
                  <a:schemeClr val="bg1">
                    <a:lumMod val="50000"/>
                  </a:schemeClr>
                </a:solidFill>
              </a:rPr>
              <a:t>&gt;6 pages</a:t>
            </a:r>
            <a:endParaRPr lang="fr-FR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88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1261490841"/>
              </p:ext>
            </p:extLst>
          </p:nvPr>
        </p:nvGraphicFramePr>
        <p:xfrm>
          <a:off x="-1006167" y="77865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351804" y="453185"/>
            <a:ext cx="5277779" cy="6108208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51804" y="453185"/>
            <a:ext cx="1782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Symfony2  </a:t>
            </a:r>
            <a:r>
              <a:rPr lang="fr-FR" sz="2000" b="1" dirty="0" err="1" smtClean="0">
                <a:solidFill>
                  <a:schemeClr val="bg1"/>
                </a:solidFill>
              </a:rPr>
              <a:t>app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740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622298" y="1085850"/>
            <a:ext cx="2451100" cy="673100"/>
          </a:xfrm>
          <a:prstGeom prst="roundRect">
            <a:avLst/>
          </a:prstGeom>
          <a:solidFill>
            <a:srgbClr val="B59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Objet Film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68298" y="1952625"/>
            <a:ext cx="2959100" cy="2501900"/>
          </a:xfrm>
          <a:prstGeom prst="rect">
            <a:avLst/>
          </a:prstGeom>
          <a:solidFill>
            <a:srgbClr val="964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 smtClean="0"/>
              <a:t>id</a:t>
            </a:r>
            <a:r>
              <a:rPr lang="fr-FR" dirty="0" smtClean="0"/>
              <a:t>: 42</a:t>
            </a:r>
          </a:p>
          <a:p>
            <a:r>
              <a:rPr lang="fr-FR" b="1" dirty="0" smtClean="0"/>
              <a:t>Name</a:t>
            </a:r>
            <a:r>
              <a:rPr lang="fr-FR" dirty="0" smtClean="0"/>
              <a:t>: I </a:t>
            </a:r>
            <a:r>
              <a:rPr lang="fr-FR" dirty="0" err="1" smtClean="0"/>
              <a:t>Origin</a:t>
            </a:r>
            <a:endParaRPr lang="fr-FR" dirty="0" smtClean="0"/>
          </a:p>
          <a:p>
            <a:r>
              <a:rPr lang="fr-FR" b="1" dirty="0" smtClean="0"/>
              <a:t>Note</a:t>
            </a:r>
            <a:r>
              <a:rPr lang="fr-FR" dirty="0" smtClean="0"/>
              <a:t>: 20</a:t>
            </a:r>
            <a:br>
              <a:rPr lang="fr-FR" dirty="0" smtClean="0"/>
            </a:br>
            <a:r>
              <a:rPr lang="fr-FR" b="1" dirty="0" smtClean="0"/>
              <a:t>Description</a:t>
            </a:r>
            <a:r>
              <a:rPr lang="fr-FR" dirty="0" smtClean="0"/>
              <a:t>: </a:t>
            </a:r>
            <a:r>
              <a:rPr lang="fr-FR" dirty="0"/>
              <a:t>Sur le point de faire une découverte scientifique, un médecin </a:t>
            </a:r>
            <a:r>
              <a:rPr lang="fr-FR" dirty="0" smtClean="0"/>
              <a:t>(…)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 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616232"/>
              </p:ext>
            </p:extLst>
          </p:nvPr>
        </p:nvGraphicFramePr>
        <p:xfrm>
          <a:off x="5372100" y="1962150"/>
          <a:ext cx="6667500" cy="366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875"/>
                <a:gridCol w="1666875"/>
                <a:gridCol w="1666875"/>
                <a:gridCol w="1666875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Id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9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name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9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note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9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description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922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42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43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I </a:t>
                      </a:r>
                      <a:r>
                        <a:rPr lang="fr-FR" dirty="0" err="1" smtClean="0">
                          <a:solidFill>
                            <a:schemeClr val="bg1"/>
                          </a:solidFill>
                        </a:rPr>
                        <a:t>Origin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43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43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 le point de faire une découverte scientifique, un médecin</a:t>
                      </a:r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(…)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43B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43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007 Spectre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17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 message cryptique surgi du passé </a:t>
                      </a:r>
                      <a:r>
                        <a:rPr lang="fr-FR" dirty="0" smtClean="0"/>
                        <a:t>entraîne James Bond (…)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Rectangle à coins arrondis 6"/>
          <p:cNvSpPr/>
          <p:nvPr/>
        </p:nvSpPr>
        <p:spPr>
          <a:xfrm>
            <a:off x="7531100" y="1085850"/>
            <a:ext cx="2349500" cy="673100"/>
          </a:xfrm>
          <a:prstGeom prst="roundRect">
            <a:avLst/>
          </a:prstGeom>
          <a:solidFill>
            <a:srgbClr val="B59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Table</a:t>
            </a:r>
            <a:r>
              <a:rPr lang="fr-FR" smtClean="0"/>
              <a:t>: film</a:t>
            </a:r>
            <a:endParaRPr lang="fr-FR" dirty="0"/>
          </a:p>
        </p:txBody>
      </p:sp>
      <p:sp>
        <p:nvSpPr>
          <p:cNvPr id="8" name="Flèche droite 7"/>
          <p:cNvSpPr/>
          <p:nvPr/>
        </p:nvSpPr>
        <p:spPr>
          <a:xfrm>
            <a:off x="3384548" y="2286000"/>
            <a:ext cx="1930400" cy="917575"/>
          </a:xfrm>
          <a:prstGeom prst="rightArrow">
            <a:avLst>
              <a:gd name="adj1" fmla="val 50000"/>
              <a:gd name="adj2" fmla="val 51384"/>
            </a:avLst>
          </a:prstGeom>
          <a:solidFill>
            <a:srgbClr val="448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8"/>
          <p:cNvSpPr/>
          <p:nvPr/>
        </p:nvSpPr>
        <p:spPr>
          <a:xfrm rot="10800000">
            <a:off x="3384549" y="3362007"/>
            <a:ext cx="1930400" cy="917575"/>
          </a:xfrm>
          <a:prstGeom prst="rightArrow">
            <a:avLst>
              <a:gd name="adj1" fmla="val 50000"/>
              <a:gd name="adj2" fmla="val 51384"/>
            </a:avLst>
          </a:prstGeom>
          <a:solidFill>
            <a:srgbClr val="448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 rot="5400000">
            <a:off x="1689099" y="3110388"/>
            <a:ext cx="5321299" cy="503238"/>
          </a:xfrm>
          <a:prstGeom prst="rect">
            <a:avLst/>
          </a:prstGeom>
          <a:solidFill>
            <a:srgbClr val="F7CE3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Doctrine</a:t>
            </a:r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1310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89</Words>
  <Application>Microsoft Office PowerPoint</Application>
  <PresentationFormat>Grand écran</PresentationFormat>
  <Paragraphs>43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conserto nantes</dc:creator>
  <cp:lastModifiedBy>conserto nantes</cp:lastModifiedBy>
  <cp:revision>12</cp:revision>
  <dcterms:created xsi:type="dcterms:W3CDTF">2015-11-09T09:05:34Z</dcterms:created>
  <dcterms:modified xsi:type="dcterms:W3CDTF">2015-11-10T10:34:15Z</dcterms:modified>
</cp:coreProperties>
</file>