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3B7"/>
    <a:srgbClr val="448FAF"/>
    <a:srgbClr val="F7CE3A"/>
    <a:srgbClr val="B5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16/11/2015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2834"/>
          <a:stretch/>
        </p:blipFill>
        <p:spPr bwMode="auto">
          <a:xfrm>
            <a:off x="6359525" y="1479550"/>
            <a:ext cx="26670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389971" y="394192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89971" y="394192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391406" y="3844847"/>
            <a:ext cx="1521127" cy="3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App.php</a:t>
            </a:r>
            <a:r>
              <a:rPr kumimoji="0" lang="fr-FR" altLang="fr-FR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</a:t>
            </a:r>
            <a:r>
              <a:rPr kumimoji="0" lang="fr-FR" altLang="fr-FR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</a:t>
            </a:r>
            <a:r>
              <a:rPr lang="fr-FR" altLang="fr-FR" sz="11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_dev.php</a:t>
            </a:r>
            <a:endParaRPr kumimoji="0" lang="fr-FR" altLang="fr-F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Beer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Kwak</a:t>
            </a:r>
            <a:endParaRPr lang="fr-FR" dirty="0" smtClean="0"/>
          </a:p>
          <a:p>
            <a:r>
              <a:rPr lang="fr-FR" b="1" dirty="0" err="1"/>
              <a:t>Alcohol</a:t>
            </a:r>
            <a:r>
              <a:rPr lang="fr-FR" dirty="0"/>
              <a:t>: 8,4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en-US" dirty="0" err="1" smtClean="0"/>
              <a:t>Pauwel</a:t>
            </a:r>
            <a:r>
              <a:rPr lang="en-US" dirty="0" smtClean="0"/>
              <a:t> </a:t>
            </a:r>
            <a:r>
              <a:rPr lang="en-US" dirty="0" err="1"/>
              <a:t>Kwak</a:t>
            </a:r>
            <a:r>
              <a:rPr lang="en-US" dirty="0"/>
              <a:t> is an amber ale brewed since the 1980s </a:t>
            </a:r>
            <a:r>
              <a:rPr lang="fr-FR" dirty="0"/>
              <a:t>(…)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777"/>
              </p:ext>
            </p:extLst>
          </p:nvPr>
        </p:nvGraphicFramePr>
        <p:xfrm>
          <a:off x="5372100" y="1962150"/>
          <a:ext cx="66675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alcohol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8,4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Pauwel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is an amber ale brewed since the 1980s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</a:t>
                      </a:r>
                      <a:r>
                        <a:rPr lang="fr-FR" dirty="0" err="1" smtClean="0"/>
                        <a:t>Bernardus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Tripel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10,5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beer, with high fermentation, has a pale amber </a:t>
                      </a:r>
                      <a:r>
                        <a:rPr lang="en-US" dirty="0" err="1" smtClean="0"/>
                        <a:t>colour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Table: </a:t>
            </a:r>
            <a:r>
              <a:rPr lang="fr-FR" dirty="0" err="1" smtClean="0"/>
              <a:t>beer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 t="-40791" r="-6324" b="1886"/>
          <a:stretch/>
        </p:blipFill>
        <p:spPr>
          <a:xfrm>
            <a:off x="3333134" y="1828800"/>
            <a:ext cx="8849033" cy="5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Tecd4zW4AA_d2t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20" y="914400"/>
            <a:ext cx="4121457" cy="4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10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80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17</cp:revision>
  <dcterms:created xsi:type="dcterms:W3CDTF">2015-11-04T13:11:00Z</dcterms:created>
  <dcterms:modified xsi:type="dcterms:W3CDTF">2015-11-16T16:44:48Z</dcterms:modified>
</cp:coreProperties>
</file>