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Wiki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smtClean="0"/>
            <a:t>REST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34215BFD-7D26-4798-ABFF-86A6E8100203}" type="presOf" srcId="{3A7A1489-865D-4583-8D12-C596A47B45E1}" destId="{B1A846A2-0982-4161-AEFA-67EFAA158E08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C4144E63-DA08-4395-9A19-9E3D259A9EE3}" type="presOf" srcId="{86AEA78D-0DED-4505-8927-C176E98BEF03}" destId="{CF96A699-FD4E-4A19-9FCE-AEB727D66134}" srcOrd="0" destOrd="0" presId="urn:microsoft.com/office/officeart/2008/layout/AlternatingHexagons"/>
    <dgm:cxn modelId="{6CBFD665-AC0F-4742-80CB-8EDFAB8C5BBB}" type="presOf" srcId="{A3A62807-C893-4308-B7EE-2B18B9CEB688}" destId="{0352F6E0-02FC-477B-8086-E10CEF382E13}" srcOrd="0" destOrd="0" presId="urn:microsoft.com/office/officeart/2008/layout/AlternatingHexagons"/>
    <dgm:cxn modelId="{8641D98C-908F-41A8-8700-42C62B2C60F1}" type="presOf" srcId="{36530E0E-1B62-441D-A140-FA1782431FBD}" destId="{106A2CA3-7E4C-478B-B22F-73C9FA44F51C}" srcOrd="0" destOrd="0" presId="urn:microsoft.com/office/officeart/2008/layout/AlternatingHexagons"/>
    <dgm:cxn modelId="{E145799B-3B25-42FE-80A1-87E6031E57B2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48CC4D54-56C9-4F1A-A8DC-0AF5E88AC668}" type="presOf" srcId="{0B2031EF-D8E7-4628-B811-5D8E55FA54E4}" destId="{2726A5A8-8975-47F4-B94C-47BFEF239C16}" srcOrd="0" destOrd="0" presId="urn:microsoft.com/office/officeart/2008/layout/AlternatingHexagons"/>
    <dgm:cxn modelId="{59BF809F-90AC-4CA3-92AD-A0F0ADAD9519}" type="presOf" srcId="{DC92303C-C138-4FF2-8BE5-3EFA2BA00D2F}" destId="{BD2B66BF-80F9-487D-B50C-23661AB88AA6}" srcOrd="0" destOrd="0" presId="urn:microsoft.com/office/officeart/2008/layout/AlternatingHexagons"/>
    <dgm:cxn modelId="{964801A9-346D-4D92-AFAB-A24EF5AEC7C3}" type="presParOf" srcId="{2726A5A8-8975-47F4-B94C-47BFEF239C16}" destId="{E847A628-48A6-49C7-8ABF-C325E157A428}" srcOrd="0" destOrd="0" presId="urn:microsoft.com/office/officeart/2008/layout/AlternatingHexagons"/>
    <dgm:cxn modelId="{81CB811C-6309-49B6-8E39-BBB9B1E48905}" type="presParOf" srcId="{E847A628-48A6-49C7-8ABF-C325E157A428}" destId="{0352F6E0-02FC-477B-8086-E10CEF382E13}" srcOrd="0" destOrd="0" presId="urn:microsoft.com/office/officeart/2008/layout/AlternatingHexagons"/>
    <dgm:cxn modelId="{CA446C13-9C49-4BC0-BAD4-05B820EAF6B5}" type="presParOf" srcId="{E847A628-48A6-49C7-8ABF-C325E157A428}" destId="{C4965D86-4AB0-457B-BE5E-95F56711F394}" srcOrd="1" destOrd="0" presId="urn:microsoft.com/office/officeart/2008/layout/AlternatingHexagons"/>
    <dgm:cxn modelId="{A8E34778-B55C-41F5-AB43-5025C30B73F9}" type="presParOf" srcId="{E847A628-48A6-49C7-8ABF-C325E157A428}" destId="{5201E76C-1DB2-49D7-88CD-FFEA3ACCA782}" srcOrd="2" destOrd="0" presId="urn:microsoft.com/office/officeart/2008/layout/AlternatingHexagons"/>
    <dgm:cxn modelId="{BD334213-D415-431F-AA5E-5DD21D9BB1AC}" type="presParOf" srcId="{E847A628-48A6-49C7-8ABF-C325E157A428}" destId="{D80F3118-AB82-467D-9929-F7276C09A95A}" srcOrd="3" destOrd="0" presId="urn:microsoft.com/office/officeart/2008/layout/AlternatingHexagons"/>
    <dgm:cxn modelId="{C014AECE-C52B-40E3-96BD-E11C8A2A3372}" type="presParOf" srcId="{E847A628-48A6-49C7-8ABF-C325E157A428}" destId="{B1A846A2-0982-4161-AEFA-67EFAA158E08}" srcOrd="4" destOrd="0" presId="urn:microsoft.com/office/officeart/2008/layout/AlternatingHexagons"/>
    <dgm:cxn modelId="{316E1F3D-BAFE-48B3-AC89-012DDCACD23E}" type="presParOf" srcId="{2726A5A8-8975-47F4-B94C-47BFEF239C16}" destId="{30130F3C-2861-44AE-8C3F-3A00CE6BB62B}" srcOrd="1" destOrd="0" presId="urn:microsoft.com/office/officeart/2008/layout/AlternatingHexagons"/>
    <dgm:cxn modelId="{5D66412A-51B5-40FF-9DC9-1F6C0E0D2FAB}" type="presParOf" srcId="{2726A5A8-8975-47F4-B94C-47BFEF239C16}" destId="{FF3E072A-9F95-4E24-92BF-206DC17FF33A}" srcOrd="2" destOrd="0" presId="urn:microsoft.com/office/officeart/2008/layout/AlternatingHexagons"/>
    <dgm:cxn modelId="{18DCCC00-77AB-4C77-80C0-B28A2D1566F4}" type="presParOf" srcId="{FF3E072A-9F95-4E24-92BF-206DC17FF33A}" destId="{BD2B66BF-80F9-487D-B50C-23661AB88AA6}" srcOrd="0" destOrd="0" presId="urn:microsoft.com/office/officeart/2008/layout/AlternatingHexagons"/>
    <dgm:cxn modelId="{DBCC97E3-1CAE-4C6F-B354-189FB54F6905}" type="presParOf" srcId="{FF3E072A-9F95-4E24-92BF-206DC17FF33A}" destId="{E3A5AACA-178D-4285-84FB-67ADE469D2C5}" srcOrd="1" destOrd="0" presId="urn:microsoft.com/office/officeart/2008/layout/AlternatingHexagons"/>
    <dgm:cxn modelId="{C0BBF349-8A5D-4756-A9F7-ADE64FD47181}" type="presParOf" srcId="{FF3E072A-9F95-4E24-92BF-206DC17FF33A}" destId="{3BE6D943-7519-4DCC-8817-547047229607}" srcOrd="2" destOrd="0" presId="urn:microsoft.com/office/officeart/2008/layout/AlternatingHexagons"/>
    <dgm:cxn modelId="{A3F52624-748A-4BDB-A722-FF07BA349F12}" type="presParOf" srcId="{FF3E072A-9F95-4E24-92BF-206DC17FF33A}" destId="{6F8A4939-3721-4610-A14A-8C2C8556AE05}" srcOrd="3" destOrd="0" presId="urn:microsoft.com/office/officeart/2008/layout/AlternatingHexagons"/>
    <dgm:cxn modelId="{55FA5552-7EEE-4A59-94EA-2A9A35A8D4A1}" type="presParOf" srcId="{FF3E072A-9F95-4E24-92BF-206DC17FF33A}" destId="{57517D59-F7A6-4CD2-B00F-2D22FF56E4F8}" srcOrd="4" destOrd="0" presId="urn:microsoft.com/office/officeart/2008/layout/AlternatingHexagons"/>
    <dgm:cxn modelId="{E340F4F1-7455-46E8-BADF-43530109CEF0}" type="presParOf" srcId="{2726A5A8-8975-47F4-B94C-47BFEF239C16}" destId="{6C25F136-3ACF-49D4-BD90-DDBB94EE3ED9}" srcOrd="3" destOrd="0" presId="urn:microsoft.com/office/officeart/2008/layout/AlternatingHexagons"/>
    <dgm:cxn modelId="{7A713CB1-489C-48C1-A96D-E6DC9EE831C7}" type="presParOf" srcId="{2726A5A8-8975-47F4-B94C-47BFEF239C16}" destId="{DB4C4DD4-CEE4-4A41-A460-F8830A0D8AA6}" srcOrd="4" destOrd="0" presId="urn:microsoft.com/office/officeart/2008/layout/AlternatingHexagons"/>
    <dgm:cxn modelId="{12030591-E29A-4BD8-9CB8-1CC13A44099F}" type="presParOf" srcId="{DB4C4DD4-CEE4-4A41-A460-F8830A0D8AA6}" destId="{106A2CA3-7E4C-478B-B22F-73C9FA44F51C}" srcOrd="0" destOrd="0" presId="urn:microsoft.com/office/officeart/2008/layout/AlternatingHexagons"/>
    <dgm:cxn modelId="{9F3B6038-B7F2-466D-8AE0-0A64FB438467}" type="presParOf" srcId="{DB4C4DD4-CEE4-4A41-A460-F8830A0D8AA6}" destId="{53C6167B-F651-4999-AC2F-6A06940B347A}" srcOrd="1" destOrd="0" presId="urn:microsoft.com/office/officeart/2008/layout/AlternatingHexagons"/>
    <dgm:cxn modelId="{B1B332C1-E30E-4FD5-A0C3-D61393331185}" type="presParOf" srcId="{DB4C4DD4-CEE4-4A41-A460-F8830A0D8AA6}" destId="{4F1D0178-ECE4-4ADE-BDC4-EDF5886FE1CF}" srcOrd="2" destOrd="0" presId="urn:microsoft.com/office/officeart/2008/layout/AlternatingHexagons"/>
    <dgm:cxn modelId="{36D973BC-EBC3-4CA6-B684-5D63AD4F875A}" type="presParOf" srcId="{DB4C4DD4-CEE4-4A41-A460-F8830A0D8AA6}" destId="{C5FBDC33-6537-448E-B15C-C73C19D2257F}" srcOrd="3" destOrd="0" presId="urn:microsoft.com/office/officeart/2008/layout/AlternatingHexagons"/>
    <dgm:cxn modelId="{DE144E8B-6659-4722-9701-237A64DD4B7D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A3665-0965-48D7-B442-9E280445EAB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E8971C13-703C-4476-91E3-2818A70FE036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13C1B642-CDCD-4746-9111-46C2807B3835}" type="parTrans" cxnId="{1E27ACA7-9801-4C2A-97C1-AAB3D165451A}">
      <dgm:prSet/>
      <dgm:spPr/>
      <dgm:t>
        <a:bodyPr/>
        <a:lstStyle/>
        <a:p>
          <a:endParaRPr lang="fr-FR"/>
        </a:p>
      </dgm:t>
    </dgm:pt>
    <dgm:pt modelId="{063D21D9-8CA2-49AD-91D3-DAA79F240084}" type="sibTrans" cxnId="{1E27ACA7-9801-4C2A-97C1-AAB3D165451A}">
      <dgm:prSet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8380CDAA-B53D-4B62-A737-5011525D20B7}">
      <dgm:prSet/>
      <dgm:spPr/>
      <dgm:t>
        <a:bodyPr/>
        <a:lstStyle/>
        <a:p>
          <a:r>
            <a:rPr lang="fr-FR" dirty="0" smtClean="0"/>
            <a:t>Comptabilité</a:t>
          </a:r>
          <a:endParaRPr lang="fr-FR" dirty="0"/>
        </a:p>
      </dgm:t>
    </dgm:pt>
    <dgm:pt modelId="{C563F5A7-2648-4957-85B1-24C5FB98CF9E}" type="sibTrans" cxnId="{92B46B56-DEBF-4940-BCA0-D2F992512099}">
      <dgm:prSet/>
      <dgm:spPr/>
      <dgm:t>
        <a:bodyPr/>
        <a:lstStyle/>
        <a:p>
          <a:r>
            <a:rPr lang="fr-FR" dirty="0" smtClean="0"/>
            <a:t>REST</a:t>
          </a:r>
          <a:endParaRPr lang="fr-FR" dirty="0"/>
        </a:p>
      </dgm:t>
    </dgm:pt>
    <dgm:pt modelId="{0A417024-26BF-4235-84D7-D807758F2856}" type="parTrans" cxnId="{92B46B56-DEBF-4940-BCA0-D2F992512099}">
      <dgm:prSet/>
      <dgm:spPr/>
      <dgm:t>
        <a:bodyPr/>
        <a:lstStyle/>
        <a:p>
          <a:endParaRPr lang="fr-FR"/>
        </a:p>
      </dgm:t>
    </dgm:pt>
    <dgm:pt modelId="{8D643E02-C76E-476C-864E-B74F35EA421A}" type="pres">
      <dgm:prSet presAssocID="{B22A3665-0965-48D7-B442-9E280445EAB2}" presName="Name0" presStyleCnt="0">
        <dgm:presLayoutVars>
          <dgm:chMax/>
          <dgm:chPref/>
          <dgm:dir/>
          <dgm:animLvl val="lvl"/>
        </dgm:presLayoutVars>
      </dgm:prSet>
      <dgm:spPr/>
    </dgm:pt>
    <dgm:pt modelId="{E8ABB4B8-7295-4E15-BE55-0C3B71BD66F7}" type="pres">
      <dgm:prSet presAssocID="{E8971C13-703C-4476-91E3-2818A70FE036}" presName="composite" presStyleCnt="0"/>
      <dgm:spPr/>
    </dgm:pt>
    <dgm:pt modelId="{20CB1645-5023-4E74-B095-B8FA1D81B1D0}" type="pres">
      <dgm:prSet presAssocID="{E8971C13-703C-4476-91E3-2818A70FE03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47EB136-01E5-4E91-A406-72A42E93DC32}" type="pres">
      <dgm:prSet presAssocID="{E8971C13-703C-4476-91E3-2818A70FE03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DCF208-DC60-4156-9ED6-F7DC0FFDE73A}" type="pres">
      <dgm:prSet presAssocID="{E8971C13-703C-4476-91E3-2818A70FE036}" presName="BalanceSpacing" presStyleCnt="0"/>
      <dgm:spPr/>
    </dgm:pt>
    <dgm:pt modelId="{4515974F-696D-4F02-9C79-BC27049A20FB}" type="pres">
      <dgm:prSet presAssocID="{E8971C13-703C-4476-91E3-2818A70FE036}" presName="BalanceSpacing1" presStyleCnt="0"/>
      <dgm:spPr/>
    </dgm:pt>
    <dgm:pt modelId="{106EE1FC-9A22-4632-B0C0-991717F8E577}" type="pres">
      <dgm:prSet presAssocID="{063D21D9-8CA2-49AD-91D3-DAA79F240084}" presName="Accent1Text" presStyleLbl="node1" presStyleIdx="1" presStyleCnt="4"/>
      <dgm:spPr/>
      <dgm:t>
        <a:bodyPr/>
        <a:lstStyle/>
        <a:p>
          <a:endParaRPr lang="fr-FR"/>
        </a:p>
      </dgm:t>
    </dgm:pt>
    <dgm:pt modelId="{5CF67120-F6BD-46BB-BC1F-F05D6B6DAFB6}" type="pres">
      <dgm:prSet presAssocID="{063D21D9-8CA2-49AD-91D3-DAA79F240084}" presName="spaceBetweenRectangles" presStyleCnt="0"/>
      <dgm:spPr/>
    </dgm:pt>
    <dgm:pt modelId="{BDF38499-CBEB-4A47-8815-CB5D9DCE1BBF}" type="pres">
      <dgm:prSet presAssocID="{8380CDAA-B53D-4B62-A737-5011525D20B7}" presName="composite" presStyleCnt="0"/>
      <dgm:spPr/>
    </dgm:pt>
    <dgm:pt modelId="{84D1921D-18E9-419A-B061-57FBC019CAF1}" type="pres">
      <dgm:prSet presAssocID="{8380CDAA-B53D-4B62-A737-5011525D20B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019A7-D36B-4797-AC81-A728523341B7}" type="pres">
      <dgm:prSet presAssocID="{8380CDAA-B53D-4B62-A737-5011525D20B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0352B6E-E8EB-4401-9ED6-C09163388DD5}" type="pres">
      <dgm:prSet presAssocID="{8380CDAA-B53D-4B62-A737-5011525D20B7}" presName="BalanceSpacing" presStyleCnt="0"/>
      <dgm:spPr/>
    </dgm:pt>
    <dgm:pt modelId="{14AA728D-DD0B-42A0-8E0D-AD3EC9005B91}" type="pres">
      <dgm:prSet presAssocID="{8380CDAA-B53D-4B62-A737-5011525D20B7}" presName="BalanceSpacing1" presStyleCnt="0"/>
      <dgm:spPr/>
    </dgm:pt>
    <dgm:pt modelId="{3B1D33B9-0603-40AB-8084-FCB436366988}" type="pres">
      <dgm:prSet presAssocID="{C563F5A7-2648-4957-85B1-24C5FB98CF9E}" presName="Accent1Text" presStyleLbl="node1" presStyleIdx="3" presStyleCnt="4"/>
      <dgm:spPr/>
    </dgm:pt>
  </dgm:ptLst>
  <dgm:cxnLst>
    <dgm:cxn modelId="{99297B0B-B16D-4801-ACCE-F0A21841B2BD}" type="presOf" srcId="{E8971C13-703C-4476-91E3-2818A70FE036}" destId="{20CB1645-5023-4E74-B095-B8FA1D81B1D0}" srcOrd="0" destOrd="0" presId="urn:microsoft.com/office/officeart/2008/layout/AlternatingHexagons"/>
    <dgm:cxn modelId="{CFB88E60-7FB9-4943-91BE-CFF7AAF47EC2}" type="presOf" srcId="{8380CDAA-B53D-4B62-A737-5011525D20B7}" destId="{84D1921D-18E9-419A-B061-57FBC019CAF1}" srcOrd="0" destOrd="0" presId="urn:microsoft.com/office/officeart/2008/layout/AlternatingHexagons"/>
    <dgm:cxn modelId="{237386D0-748F-4500-B063-BDEF2336B89A}" type="presOf" srcId="{C563F5A7-2648-4957-85B1-24C5FB98CF9E}" destId="{3B1D33B9-0603-40AB-8084-FCB436366988}" srcOrd="0" destOrd="0" presId="urn:microsoft.com/office/officeart/2008/layout/AlternatingHexagons"/>
    <dgm:cxn modelId="{92B46B56-DEBF-4940-BCA0-D2F992512099}" srcId="{B22A3665-0965-48D7-B442-9E280445EAB2}" destId="{8380CDAA-B53D-4B62-A737-5011525D20B7}" srcOrd="1" destOrd="0" parTransId="{0A417024-26BF-4235-84D7-D807758F2856}" sibTransId="{C563F5A7-2648-4957-85B1-24C5FB98CF9E}"/>
    <dgm:cxn modelId="{1E27ACA7-9801-4C2A-97C1-AAB3D165451A}" srcId="{B22A3665-0965-48D7-B442-9E280445EAB2}" destId="{E8971C13-703C-4476-91E3-2818A70FE036}" srcOrd="0" destOrd="0" parTransId="{13C1B642-CDCD-4746-9111-46C2807B3835}" sibTransId="{063D21D9-8CA2-49AD-91D3-DAA79F240084}"/>
    <dgm:cxn modelId="{6B4F9E19-F194-4DCC-A74A-974F5A7E0EAE}" type="presOf" srcId="{063D21D9-8CA2-49AD-91D3-DAA79F240084}" destId="{106EE1FC-9A22-4632-B0C0-991717F8E577}" srcOrd="0" destOrd="0" presId="urn:microsoft.com/office/officeart/2008/layout/AlternatingHexagons"/>
    <dgm:cxn modelId="{C857660E-CA5A-4E9E-8BE6-60DB73DCE7F4}" type="presOf" srcId="{B22A3665-0965-48D7-B442-9E280445EAB2}" destId="{8D643E02-C76E-476C-864E-B74F35EA421A}" srcOrd="0" destOrd="0" presId="urn:microsoft.com/office/officeart/2008/layout/AlternatingHexagons"/>
    <dgm:cxn modelId="{47E64442-6487-40BB-BA45-E09312FEBD19}" type="presParOf" srcId="{8D643E02-C76E-476C-864E-B74F35EA421A}" destId="{E8ABB4B8-7295-4E15-BE55-0C3B71BD66F7}" srcOrd="0" destOrd="0" presId="urn:microsoft.com/office/officeart/2008/layout/AlternatingHexagons"/>
    <dgm:cxn modelId="{AEE08BA8-D1FD-4495-9FFC-7283C1773AD2}" type="presParOf" srcId="{E8ABB4B8-7295-4E15-BE55-0C3B71BD66F7}" destId="{20CB1645-5023-4E74-B095-B8FA1D81B1D0}" srcOrd="0" destOrd="0" presId="urn:microsoft.com/office/officeart/2008/layout/AlternatingHexagons"/>
    <dgm:cxn modelId="{A9D03EA8-F812-4A34-9E18-5F6B9725BB06}" type="presParOf" srcId="{E8ABB4B8-7295-4E15-BE55-0C3B71BD66F7}" destId="{247EB136-01E5-4E91-A406-72A42E93DC32}" srcOrd="1" destOrd="0" presId="urn:microsoft.com/office/officeart/2008/layout/AlternatingHexagons"/>
    <dgm:cxn modelId="{CCA1742B-4B7D-47CA-99F2-7BABF0083C76}" type="presParOf" srcId="{E8ABB4B8-7295-4E15-BE55-0C3B71BD66F7}" destId="{6ADCF208-DC60-4156-9ED6-F7DC0FFDE73A}" srcOrd="2" destOrd="0" presId="urn:microsoft.com/office/officeart/2008/layout/AlternatingHexagons"/>
    <dgm:cxn modelId="{3250E21A-EFA1-41CB-95A3-829528C226DA}" type="presParOf" srcId="{E8ABB4B8-7295-4E15-BE55-0C3B71BD66F7}" destId="{4515974F-696D-4F02-9C79-BC27049A20FB}" srcOrd="3" destOrd="0" presId="urn:microsoft.com/office/officeart/2008/layout/AlternatingHexagons"/>
    <dgm:cxn modelId="{ABFC13D0-945F-41B1-B84B-93FB595D1427}" type="presParOf" srcId="{E8ABB4B8-7295-4E15-BE55-0C3B71BD66F7}" destId="{106EE1FC-9A22-4632-B0C0-991717F8E577}" srcOrd="4" destOrd="0" presId="urn:microsoft.com/office/officeart/2008/layout/AlternatingHexagons"/>
    <dgm:cxn modelId="{D97DEC13-7611-4F92-868A-EE03988DE31C}" type="presParOf" srcId="{8D643E02-C76E-476C-864E-B74F35EA421A}" destId="{5CF67120-F6BD-46BB-BC1F-F05D6B6DAFB6}" srcOrd="1" destOrd="0" presId="urn:microsoft.com/office/officeart/2008/layout/AlternatingHexagons"/>
    <dgm:cxn modelId="{6FBDFE0A-FE8D-46E1-9B28-7EC4BD2EA1E6}" type="presParOf" srcId="{8D643E02-C76E-476C-864E-B74F35EA421A}" destId="{BDF38499-CBEB-4A47-8815-CB5D9DCE1BBF}" srcOrd="2" destOrd="0" presId="urn:microsoft.com/office/officeart/2008/layout/AlternatingHexagons"/>
    <dgm:cxn modelId="{366D9906-545C-4EED-A49F-92BE51859A98}" type="presParOf" srcId="{BDF38499-CBEB-4A47-8815-CB5D9DCE1BBF}" destId="{84D1921D-18E9-419A-B061-57FBC019CAF1}" srcOrd="0" destOrd="0" presId="urn:microsoft.com/office/officeart/2008/layout/AlternatingHexagons"/>
    <dgm:cxn modelId="{06E46706-0B14-4EA8-B93A-2BC693BEDEF5}" type="presParOf" srcId="{BDF38499-CBEB-4A47-8815-CB5D9DCE1BBF}" destId="{731019A7-D36B-4797-AC81-A728523341B7}" srcOrd="1" destOrd="0" presId="urn:microsoft.com/office/officeart/2008/layout/AlternatingHexagons"/>
    <dgm:cxn modelId="{13CB80C7-05B5-430A-B6BD-F93E19649F8D}" type="presParOf" srcId="{BDF38499-CBEB-4A47-8815-CB5D9DCE1BBF}" destId="{E0352B6E-E8EB-4401-9ED6-C09163388DD5}" srcOrd="2" destOrd="0" presId="urn:microsoft.com/office/officeart/2008/layout/AlternatingHexagons"/>
    <dgm:cxn modelId="{2128CB3D-2771-4633-A51C-0C83E5D28A4D}" type="presParOf" srcId="{BDF38499-CBEB-4A47-8815-CB5D9DCE1BBF}" destId="{14AA728D-DD0B-42A0-8E0D-AD3EC9005B91}" srcOrd="3" destOrd="0" presId="urn:microsoft.com/office/officeart/2008/layout/AlternatingHexagons"/>
    <dgm:cxn modelId="{3E72AF33-2541-4848-955C-9F7AD52D60B7}" type="presParOf" srcId="{BDF38499-CBEB-4A47-8815-CB5D9DCE1BBF}" destId="{3B1D33B9-0603-40AB-8084-FCB43636698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Wiki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0" i="0" kern="1200" dirty="0" smtClean="0"/>
            <a:t>REST</a:t>
          </a:r>
          <a:endParaRPr lang="fr-FR" sz="3600" kern="1200" dirty="0"/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B1645-5023-4E74-B095-B8FA1D81B1D0}">
      <dsp:nvSpPr>
        <dsp:cNvPr id="0" name=""/>
        <dsp:cNvSpPr/>
      </dsp:nvSpPr>
      <dsp:spPr>
        <a:xfrm rot="5400000">
          <a:off x="3159372" y="706739"/>
          <a:ext cx="2074985" cy="180523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PDF</a:t>
          </a:r>
          <a:endParaRPr lang="fr-FR" sz="1600" kern="1200" dirty="0"/>
        </a:p>
      </dsp:txBody>
      <dsp:txXfrm rot="-5400000">
        <a:off x="3575562" y="895217"/>
        <a:ext cx="1242604" cy="1428281"/>
      </dsp:txXfrm>
    </dsp:sp>
    <dsp:sp modelId="{247EB136-01E5-4E91-A406-72A42E93DC32}">
      <dsp:nvSpPr>
        <dsp:cNvPr id="0" name=""/>
        <dsp:cNvSpPr/>
      </dsp:nvSpPr>
      <dsp:spPr>
        <a:xfrm>
          <a:off x="5154262" y="986862"/>
          <a:ext cx="2315683" cy="1244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EE1FC-9A22-4632-B0C0-991717F8E577}">
      <dsp:nvSpPr>
        <dsp:cNvPr id="0" name=""/>
        <dsp:cNvSpPr/>
      </dsp:nvSpPr>
      <dsp:spPr>
        <a:xfrm rot="5400000">
          <a:off x="1209716" y="706739"/>
          <a:ext cx="2074985" cy="180523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err="1" smtClean="0"/>
            <a:t>Users</a:t>
          </a:r>
          <a:endParaRPr lang="fr-FR" sz="3600" kern="1200" dirty="0"/>
        </a:p>
      </dsp:txBody>
      <dsp:txXfrm rot="-5400000">
        <a:off x="1625906" y="895217"/>
        <a:ext cx="1242604" cy="1428281"/>
      </dsp:txXfrm>
    </dsp:sp>
    <dsp:sp modelId="{84D1921D-18E9-419A-B061-57FBC019CAF1}">
      <dsp:nvSpPr>
        <dsp:cNvPr id="0" name=""/>
        <dsp:cNvSpPr/>
      </dsp:nvSpPr>
      <dsp:spPr>
        <a:xfrm rot="5400000">
          <a:off x="2180809" y="2467987"/>
          <a:ext cx="2074985" cy="180523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Comptabilité</a:t>
          </a:r>
          <a:endParaRPr lang="fr-FR" sz="1600" kern="1200" dirty="0"/>
        </a:p>
      </dsp:txBody>
      <dsp:txXfrm rot="-5400000">
        <a:off x="2596999" y="2656465"/>
        <a:ext cx="1242604" cy="1428281"/>
      </dsp:txXfrm>
    </dsp:sp>
    <dsp:sp modelId="{731019A7-D36B-4797-AC81-A728523341B7}">
      <dsp:nvSpPr>
        <dsp:cNvPr id="0" name=""/>
        <dsp:cNvSpPr/>
      </dsp:nvSpPr>
      <dsp:spPr>
        <a:xfrm>
          <a:off x="0" y="2748110"/>
          <a:ext cx="2240983" cy="1244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D33B9-0603-40AB-8084-FCB436366988}">
      <dsp:nvSpPr>
        <dsp:cNvPr id="0" name=""/>
        <dsp:cNvSpPr/>
      </dsp:nvSpPr>
      <dsp:spPr>
        <a:xfrm rot="5400000">
          <a:off x="4130465" y="2467987"/>
          <a:ext cx="2074985" cy="180523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REST</a:t>
          </a:r>
          <a:endParaRPr lang="fr-FR" sz="3600" kern="1200" dirty="0"/>
        </a:p>
      </dsp:txBody>
      <dsp:txXfrm rot="-5400000">
        <a:off x="4546655" y="2656465"/>
        <a:ext cx="1242604" cy="142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5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5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6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21D4-18E2-4FC5-B36F-99B346DF1253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Framwork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Framwork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Framwork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Framwork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30321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03312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293328" y="1680953"/>
            <a:ext cx="1609859" cy="453954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26" y="4959200"/>
            <a:ext cx="921647" cy="6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82" y="4962254"/>
            <a:ext cx="825722" cy="6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63" y="4965222"/>
            <a:ext cx="637211" cy="6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996736" y="564147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PHP Natif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006065" y="5602433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Silex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547721" y="5641477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Symfony2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982213" y="127257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1/2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653436" y="126909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>
                <a:solidFill>
                  <a:schemeClr val="bg1">
                    <a:lumMod val="50000"/>
                  </a:schemeClr>
                </a:solidFill>
              </a:rPr>
              <a:t>2-5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485161" y="12333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&gt;6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261490841"/>
              </p:ext>
            </p:extLst>
          </p:nvPr>
        </p:nvGraphicFramePr>
        <p:xfrm>
          <a:off x="-1006167" y="7786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51804" y="453185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1804" y="453185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32096729"/>
              </p:ext>
            </p:extLst>
          </p:nvPr>
        </p:nvGraphicFramePr>
        <p:xfrm>
          <a:off x="5270036" y="778659"/>
          <a:ext cx="7469946" cy="497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6367976" y="453185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67976" y="453185"/>
            <a:ext cx="199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r>
              <a:rPr lang="fr-FR" sz="2000" b="1" dirty="0" smtClean="0">
                <a:solidFill>
                  <a:schemeClr val="bg1"/>
                </a:solidFill>
              </a:rPr>
              <a:t> 2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Objet Film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I </a:t>
            </a:r>
            <a:r>
              <a:rPr lang="fr-FR" dirty="0" err="1" smtClean="0"/>
              <a:t>Origin</a:t>
            </a:r>
            <a:endParaRPr lang="fr-FR" dirty="0" smtClean="0"/>
          </a:p>
          <a:p>
            <a:r>
              <a:rPr lang="fr-FR" b="1" dirty="0" smtClean="0"/>
              <a:t>Note</a:t>
            </a:r>
            <a:r>
              <a:rPr lang="fr-FR" dirty="0" smtClean="0"/>
              <a:t>: 20</a:t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fr-FR" dirty="0"/>
              <a:t>Sur le point de faire une découverte scientifique, un médecin </a:t>
            </a:r>
            <a:r>
              <a:rPr lang="fr-FR" dirty="0" smtClean="0"/>
              <a:t>(…)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6232"/>
              </p:ext>
            </p:extLst>
          </p:nvPr>
        </p:nvGraphicFramePr>
        <p:xfrm>
          <a:off x="5372100" y="1962150"/>
          <a:ext cx="66675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I </a:t>
                      </a:r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Origin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 le point de faire une découverte scientifique, un médecin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007 Spectre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message cryptique surgi du passé </a:t>
                      </a:r>
                      <a:r>
                        <a:rPr lang="fr-FR" dirty="0" smtClean="0"/>
                        <a:t>entraîne James Bond (…)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</a:t>
            </a:r>
            <a:r>
              <a:rPr lang="fr-FR" smtClean="0"/>
              <a:t>: film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1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96</Words>
  <Application>Microsoft Office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10</cp:revision>
  <dcterms:created xsi:type="dcterms:W3CDTF">2015-11-09T09:05:34Z</dcterms:created>
  <dcterms:modified xsi:type="dcterms:W3CDTF">2015-11-09T17:05:18Z</dcterms:modified>
</cp:coreProperties>
</file>