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F6E0-02FC-477B-8086-E10CEF382E1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PDF</a:t>
          </a:r>
          <a:endParaRPr lang="fr-FR" sz="3300" kern="1200" dirty="0"/>
        </a:p>
      </dsp:txBody>
      <dsp:txXfrm rot="-5400000">
        <a:off x="3909687" y="313106"/>
        <a:ext cx="1202866" cy="1382606"/>
      </dsp:txXfrm>
    </dsp:sp>
    <dsp:sp modelId="{C4965D86-4AB0-457B-BE5E-95F56711F39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846A2-0982-4161-AEFA-67EFAA158E0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Documentation</a:t>
          </a:r>
          <a:endParaRPr lang="fr-FR" sz="1500" kern="1200" dirty="0"/>
        </a:p>
      </dsp:txBody>
      <dsp:txXfrm rot="-5400000">
        <a:off x="2022380" y="313106"/>
        <a:ext cx="1202866" cy="1382606"/>
      </dsp:txXfrm>
    </dsp:sp>
    <dsp:sp modelId="{BD2B66BF-80F9-487D-B50C-23661AB88AA6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err="1" smtClean="0"/>
            <a:t>Users</a:t>
          </a:r>
          <a:endParaRPr lang="fr-FR" sz="3300" kern="1200" dirty="0"/>
        </a:p>
      </dsp:txBody>
      <dsp:txXfrm rot="-5400000">
        <a:off x="2962418" y="2018030"/>
        <a:ext cx="1202866" cy="1382606"/>
      </dsp:txXfrm>
    </dsp:sp>
    <dsp:sp modelId="{E3A5AACA-178D-4285-84FB-67ADE469D2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17D59-F7A6-4CD2-B00F-2D22FF56E4F8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i18N</a:t>
          </a:r>
          <a:endParaRPr lang="fr-FR" sz="3600" kern="1200" dirty="0"/>
        </a:p>
      </dsp:txBody>
      <dsp:txXfrm rot="-5400000">
        <a:off x="4849725" y="2018030"/>
        <a:ext cx="1202866" cy="1382606"/>
      </dsp:txXfrm>
    </dsp:sp>
    <dsp:sp modelId="{106A2CA3-7E4C-478B-B22F-73C9FA44F51C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Blog</a:t>
          </a:r>
          <a:endParaRPr lang="fr-FR" sz="3300" kern="1200" dirty="0"/>
        </a:p>
      </dsp:txBody>
      <dsp:txXfrm rot="-5400000">
        <a:off x="3909687" y="3722953"/>
        <a:ext cx="1202866" cy="1382606"/>
      </dsp:txXfrm>
    </dsp:sp>
    <dsp:sp modelId="{53C6167B-F651-4999-AC2F-6A06940B347A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6A699-FD4E-4A19-9FCE-AEB727D6613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0" i="0" kern="1200" dirty="0" err="1" smtClean="0"/>
            <a:t>Serializer</a:t>
          </a:r>
          <a:endParaRPr lang="fr-FR" sz="25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3</cp:revision>
  <dcterms:created xsi:type="dcterms:W3CDTF">2015-11-04T13:11:00Z</dcterms:created>
  <dcterms:modified xsi:type="dcterms:W3CDTF">2015-11-04T15:06:38Z</dcterms:modified>
</cp:coreProperties>
</file>