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Wiki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smtClean="0"/>
            <a:t>REST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34215BFD-7D26-4798-ABFF-86A6E8100203}" type="presOf" srcId="{3A7A1489-865D-4583-8D12-C596A47B45E1}" destId="{B1A846A2-0982-4161-AEFA-67EFAA158E08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C4144E63-DA08-4395-9A19-9E3D259A9EE3}" type="presOf" srcId="{86AEA78D-0DED-4505-8927-C176E98BEF03}" destId="{CF96A699-FD4E-4A19-9FCE-AEB727D66134}" srcOrd="0" destOrd="0" presId="urn:microsoft.com/office/officeart/2008/layout/AlternatingHexagons"/>
    <dgm:cxn modelId="{6CBFD665-AC0F-4742-80CB-8EDFAB8C5BBB}" type="presOf" srcId="{A3A62807-C893-4308-B7EE-2B18B9CEB688}" destId="{0352F6E0-02FC-477B-8086-E10CEF382E13}" srcOrd="0" destOrd="0" presId="urn:microsoft.com/office/officeart/2008/layout/AlternatingHexagons"/>
    <dgm:cxn modelId="{8641D98C-908F-41A8-8700-42C62B2C60F1}" type="presOf" srcId="{36530E0E-1B62-441D-A140-FA1782431FBD}" destId="{106A2CA3-7E4C-478B-B22F-73C9FA44F51C}" srcOrd="0" destOrd="0" presId="urn:microsoft.com/office/officeart/2008/layout/AlternatingHexagons"/>
    <dgm:cxn modelId="{E145799B-3B25-42FE-80A1-87E6031E57B2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48CC4D54-56C9-4F1A-A8DC-0AF5E88AC668}" type="presOf" srcId="{0B2031EF-D8E7-4628-B811-5D8E55FA54E4}" destId="{2726A5A8-8975-47F4-B94C-47BFEF239C16}" srcOrd="0" destOrd="0" presId="urn:microsoft.com/office/officeart/2008/layout/AlternatingHexagons"/>
    <dgm:cxn modelId="{59BF809F-90AC-4CA3-92AD-A0F0ADAD9519}" type="presOf" srcId="{DC92303C-C138-4FF2-8BE5-3EFA2BA00D2F}" destId="{BD2B66BF-80F9-487D-B50C-23661AB88AA6}" srcOrd="0" destOrd="0" presId="urn:microsoft.com/office/officeart/2008/layout/AlternatingHexagons"/>
    <dgm:cxn modelId="{964801A9-346D-4D92-AFAB-A24EF5AEC7C3}" type="presParOf" srcId="{2726A5A8-8975-47F4-B94C-47BFEF239C16}" destId="{E847A628-48A6-49C7-8ABF-C325E157A428}" srcOrd="0" destOrd="0" presId="urn:microsoft.com/office/officeart/2008/layout/AlternatingHexagons"/>
    <dgm:cxn modelId="{81CB811C-6309-49B6-8E39-BBB9B1E48905}" type="presParOf" srcId="{E847A628-48A6-49C7-8ABF-C325E157A428}" destId="{0352F6E0-02FC-477B-8086-E10CEF382E13}" srcOrd="0" destOrd="0" presId="urn:microsoft.com/office/officeart/2008/layout/AlternatingHexagons"/>
    <dgm:cxn modelId="{CA446C13-9C49-4BC0-BAD4-05B820EAF6B5}" type="presParOf" srcId="{E847A628-48A6-49C7-8ABF-C325E157A428}" destId="{C4965D86-4AB0-457B-BE5E-95F56711F394}" srcOrd="1" destOrd="0" presId="urn:microsoft.com/office/officeart/2008/layout/AlternatingHexagons"/>
    <dgm:cxn modelId="{A8E34778-B55C-41F5-AB43-5025C30B73F9}" type="presParOf" srcId="{E847A628-48A6-49C7-8ABF-C325E157A428}" destId="{5201E76C-1DB2-49D7-88CD-FFEA3ACCA782}" srcOrd="2" destOrd="0" presId="urn:microsoft.com/office/officeart/2008/layout/AlternatingHexagons"/>
    <dgm:cxn modelId="{BD334213-D415-431F-AA5E-5DD21D9BB1AC}" type="presParOf" srcId="{E847A628-48A6-49C7-8ABF-C325E157A428}" destId="{D80F3118-AB82-467D-9929-F7276C09A95A}" srcOrd="3" destOrd="0" presId="urn:microsoft.com/office/officeart/2008/layout/AlternatingHexagons"/>
    <dgm:cxn modelId="{C014AECE-C52B-40E3-96BD-E11C8A2A3372}" type="presParOf" srcId="{E847A628-48A6-49C7-8ABF-C325E157A428}" destId="{B1A846A2-0982-4161-AEFA-67EFAA158E08}" srcOrd="4" destOrd="0" presId="urn:microsoft.com/office/officeart/2008/layout/AlternatingHexagons"/>
    <dgm:cxn modelId="{316E1F3D-BAFE-48B3-AC89-012DDCACD23E}" type="presParOf" srcId="{2726A5A8-8975-47F4-B94C-47BFEF239C16}" destId="{30130F3C-2861-44AE-8C3F-3A00CE6BB62B}" srcOrd="1" destOrd="0" presId="urn:microsoft.com/office/officeart/2008/layout/AlternatingHexagons"/>
    <dgm:cxn modelId="{5D66412A-51B5-40FF-9DC9-1F6C0E0D2FAB}" type="presParOf" srcId="{2726A5A8-8975-47F4-B94C-47BFEF239C16}" destId="{FF3E072A-9F95-4E24-92BF-206DC17FF33A}" srcOrd="2" destOrd="0" presId="urn:microsoft.com/office/officeart/2008/layout/AlternatingHexagons"/>
    <dgm:cxn modelId="{18DCCC00-77AB-4C77-80C0-B28A2D1566F4}" type="presParOf" srcId="{FF3E072A-9F95-4E24-92BF-206DC17FF33A}" destId="{BD2B66BF-80F9-487D-B50C-23661AB88AA6}" srcOrd="0" destOrd="0" presId="urn:microsoft.com/office/officeart/2008/layout/AlternatingHexagons"/>
    <dgm:cxn modelId="{DBCC97E3-1CAE-4C6F-B354-189FB54F6905}" type="presParOf" srcId="{FF3E072A-9F95-4E24-92BF-206DC17FF33A}" destId="{E3A5AACA-178D-4285-84FB-67ADE469D2C5}" srcOrd="1" destOrd="0" presId="urn:microsoft.com/office/officeart/2008/layout/AlternatingHexagons"/>
    <dgm:cxn modelId="{C0BBF349-8A5D-4756-A9F7-ADE64FD47181}" type="presParOf" srcId="{FF3E072A-9F95-4E24-92BF-206DC17FF33A}" destId="{3BE6D943-7519-4DCC-8817-547047229607}" srcOrd="2" destOrd="0" presId="urn:microsoft.com/office/officeart/2008/layout/AlternatingHexagons"/>
    <dgm:cxn modelId="{A3F52624-748A-4BDB-A722-FF07BA349F12}" type="presParOf" srcId="{FF3E072A-9F95-4E24-92BF-206DC17FF33A}" destId="{6F8A4939-3721-4610-A14A-8C2C8556AE05}" srcOrd="3" destOrd="0" presId="urn:microsoft.com/office/officeart/2008/layout/AlternatingHexagons"/>
    <dgm:cxn modelId="{55FA5552-7EEE-4A59-94EA-2A9A35A8D4A1}" type="presParOf" srcId="{FF3E072A-9F95-4E24-92BF-206DC17FF33A}" destId="{57517D59-F7A6-4CD2-B00F-2D22FF56E4F8}" srcOrd="4" destOrd="0" presId="urn:microsoft.com/office/officeart/2008/layout/AlternatingHexagons"/>
    <dgm:cxn modelId="{E340F4F1-7455-46E8-BADF-43530109CEF0}" type="presParOf" srcId="{2726A5A8-8975-47F4-B94C-47BFEF239C16}" destId="{6C25F136-3ACF-49D4-BD90-DDBB94EE3ED9}" srcOrd="3" destOrd="0" presId="urn:microsoft.com/office/officeart/2008/layout/AlternatingHexagons"/>
    <dgm:cxn modelId="{7A713CB1-489C-48C1-A96D-E6DC9EE831C7}" type="presParOf" srcId="{2726A5A8-8975-47F4-B94C-47BFEF239C16}" destId="{DB4C4DD4-CEE4-4A41-A460-F8830A0D8AA6}" srcOrd="4" destOrd="0" presId="urn:microsoft.com/office/officeart/2008/layout/AlternatingHexagons"/>
    <dgm:cxn modelId="{12030591-E29A-4BD8-9CB8-1CC13A44099F}" type="presParOf" srcId="{DB4C4DD4-CEE4-4A41-A460-F8830A0D8AA6}" destId="{106A2CA3-7E4C-478B-B22F-73C9FA44F51C}" srcOrd="0" destOrd="0" presId="urn:microsoft.com/office/officeart/2008/layout/AlternatingHexagons"/>
    <dgm:cxn modelId="{9F3B6038-B7F2-466D-8AE0-0A64FB438467}" type="presParOf" srcId="{DB4C4DD4-CEE4-4A41-A460-F8830A0D8AA6}" destId="{53C6167B-F651-4999-AC2F-6A06940B347A}" srcOrd="1" destOrd="0" presId="urn:microsoft.com/office/officeart/2008/layout/AlternatingHexagons"/>
    <dgm:cxn modelId="{B1B332C1-E30E-4FD5-A0C3-D61393331185}" type="presParOf" srcId="{DB4C4DD4-CEE4-4A41-A460-F8830A0D8AA6}" destId="{4F1D0178-ECE4-4ADE-BDC4-EDF5886FE1CF}" srcOrd="2" destOrd="0" presId="urn:microsoft.com/office/officeart/2008/layout/AlternatingHexagons"/>
    <dgm:cxn modelId="{36D973BC-EBC3-4CA6-B684-5D63AD4F875A}" type="presParOf" srcId="{DB4C4DD4-CEE4-4A41-A460-F8830A0D8AA6}" destId="{C5FBDC33-6537-448E-B15C-C73C19D2257F}" srcOrd="3" destOrd="0" presId="urn:microsoft.com/office/officeart/2008/layout/AlternatingHexagons"/>
    <dgm:cxn modelId="{DE144E8B-6659-4722-9701-237A64DD4B7D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5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6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85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4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6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21D4-18E2-4FC5-B36F-99B346DF1253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 flipV="1">
            <a:off x="2600729" y="1313645"/>
            <a:ext cx="2" cy="35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67189" y="4890217"/>
            <a:ext cx="60042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1"/>
          </p:cNvCxnSpPr>
          <p:nvPr/>
        </p:nvCxnSpPr>
        <p:spPr>
          <a:xfrm flipV="1">
            <a:off x="2600728" y="1859114"/>
            <a:ext cx="5581381" cy="2967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2" idx="1"/>
          </p:cNvCxnSpPr>
          <p:nvPr/>
        </p:nvCxnSpPr>
        <p:spPr>
          <a:xfrm>
            <a:off x="2634271" y="1680953"/>
            <a:ext cx="5937140" cy="2900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33068" y="944313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833985" y="486875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du projet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182109" y="1674448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</a:t>
            </a:r>
            <a:r>
              <a:rPr lang="fr-FR" dirty="0" smtClean="0"/>
              <a:t>Framework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71411" y="439692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</a:t>
            </a:r>
            <a:r>
              <a:rPr lang="fr-FR" dirty="0" smtClean="0"/>
              <a:t>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 flipV="1">
            <a:off x="2600729" y="1313645"/>
            <a:ext cx="2" cy="35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67189" y="4890217"/>
            <a:ext cx="60042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1"/>
          </p:cNvCxnSpPr>
          <p:nvPr/>
        </p:nvCxnSpPr>
        <p:spPr>
          <a:xfrm flipV="1">
            <a:off x="2600728" y="1859114"/>
            <a:ext cx="5581381" cy="2967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2" idx="1"/>
          </p:cNvCxnSpPr>
          <p:nvPr/>
        </p:nvCxnSpPr>
        <p:spPr>
          <a:xfrm>
            <a:off x="2634271" y="1680953"/>
            <a:ext cx="5937140" cy="2900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33068" y="944313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833985" y="486875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du projet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182109" y="1674448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Framwork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71411" y="4396923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Framwork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71621" y="1674448"/>
            <a:ext cx="1609859" cy="454604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744612" y="1674448"/>
            <a:ext cx="1609859" cy="454604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534628" y="1680953"/>
            <a:ext cx="1609859" cy="453954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26" y="4959200"/>
            <a:ext cx="921647" cy="6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82" y="4962254"/>
            <a:ext cx="825722" cy="6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63" y="4965222"/>
            <a:ext cx="637211" cy="6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8036" y="564147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PHP Natif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247365" y="5602433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Silex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789021" y="5641477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Symfony2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223513" y="127257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1/2 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94736" y="126909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>
                <a:solidFill>
                  <a:schemeClr val="bg1">
                    <a:lumMod val="50000"/>
                  </a:schemeClr>
                </a:solidFill>
              </a:rPr>
              <a:t>2-5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726461" y="12333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&gt;6 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261490841"/>
              </p:ext>
            </p:extLst>
          </p:nvPr>
        </p:nvGraphicFramePr>
        <p:xfrm>
          <a:off x="-1006167" y="7786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51804" y="453185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1804" y="453185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Objet Film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I </a:t>
            </a:r>
            <a:r>
              <a:rPr lang="fr-FR" dirty="0" err="1" smtClean="0"/>
              <a:t>Origin</a:t>
            </a:r>
            <a:endParaRPr lang="fr-FR" dirty="0" smtClean="0"/>
          </a:p>
          <a:p>
            <a:r>
              <a:rPr lang="fr-FR" b="1" dirty="0" smtClean="0"/>
              <a:t>Note</a:t>
            </a:r>
            <a:r>
              <a:rPr lang="fr-FR" dirty="0" smtClean="0"/>
              <a:t>: 20</a:t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fr-FR" dirty="0"/>
              <a:t>Sur le point de faire une découverte scientifique, un médecin </a:t>
            </a:r>
            <a:r>
              <a:rPr lang="fr-FR" dirty="0" smtClean="0"/>
              <a:t>(…)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6232"/>
              </p:ext>
            </p:extLst>
          </p:nvPr>
        </p:nvGraphicFramePr>
        <p:xfrm>
          <a:off x="5372100" y="1962150"/>
          <a:ext cx="66675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I </a:t>
                      </a:r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Origin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 le point de faire une découverte scientifique, un médecin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007 Spectre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message cryptique surgi du passé </a:t>
                      </a:r>
                      <a:r>
                        <a:rPr lang="fr-FR" dirty="0" smtClean="0"/>
                        <a:t>entraîne James Bond (…)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</a:t>
            </a:r>
            <a:r>
              <a:rPr lang="fr-FR" smtClean="0"/>
              <a:t>: film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1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86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13</cp:revision>
  <dcterms:created xsi:type="dcterms:W3CDTF">2015-11-09T09:05:34Z</dcterms:created>
  <dcterms:modified xsi:type="dcterms:W3CDTF">2015-11-19T16:37:44Z</dcterms:modified>
</cp:coreProperties>
</file>