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3B7"/>
    <a:srgbClr val="448FAF"/>
    <a:srgbClr val="F7CE3A"/>
    <a:srgbClr val="B5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031EF-D8E7-4628-B811-5D8E55FA54E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A3A62807-C893-4308-B7EE-2B18B9CEB688}">
      <dgm:prSet phldrT="[Texte]"/>
      <dgm:spPr/>
      <dgm:t>
        <a:bodyPr/>
        <a:lstStyle/>
        <a:p>
          <a:r>
            <a:rPr lang="fr-FR" dirty="0" smtClean="0"/>
            <a:t>PDF</a:t>
          </a:r>
          <a:endParaRPr lang="fr-FR" dirty="0"/>
        </a:p>
      </dgm:t>
    </dgm:pt>
    <dgm:pt modelId="{905A1041-250D-4461-8335-3FBB3085AA58}" type="parTrans" cxnId="{AD207131-0D61-4CBF-BD24-BC2D6BFB931C}">
      <dgm:prSet/>
      <dgm:spPr/>
      <dgm:t>
        <a:bodyPr/>
        <a:lstStyle/>
        <a:p>
          <a:endParaRPr lang="fr-FR"/>
        </a:p>
      </dgm:t>
    </dgm:pt>
    <dgm:pt modelId="{3A7A1489-865D-4583-8D12-C596A47B45E1}" type="sibTrans" cxnId="{AD207131-0D61-4CBF-BD24-BC2D6BFB931C}">
      <dgm:prSet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DC92303C-C138-4FF2-8BE5-3EFA2BA00D2F}">
      <dgm:prSet phldrT="[Texte]"/>
      <dgm:spPr/>
      <dgm:t>
        <a:bodyPr/>
        <a:lstStyle/>
        <a:p>
          <a:r>
            <a:rPr lang="fr-FR" dirty="0" err="1" smtClean="0"/>
            <a:t>Users</a:t>
          </a:r>
          <a:endParaRPr lang="fr-FR" dirty="0"/>
        </a:p>
      </dgm:t>
    </dgm:pt>
    <dgm:pt modelId="{F137A534-ACDE-40C8-87C9-F2A6B4E4F40F}" type="parTrans" cxnId="{047D8E4C-E5DA-4E06-9707-803675F91FB1}">
      <dgm:prSet/>
      <dgm:spPr/>
      <dgm:t>
        <a:bodyPr/>
        <a:lstStyle/>
        <a:p>
          <a:endParaRPr lang="fr-FR"/>
        </a:p>
      </dgm:t>
    </dgm:pt>
    <dgm:pt modelId="{BCA7725C-996D-4F61-829A-017C006E1F81}" type="sibTrans" cxnId="{047D8E4C-E5DA-4E06-9707-803675F91FB1}">
      <dgm:prSet/>
      <dgm:spPr/>
      <dgm:t>
        <a:bodyPr/>
        <a:lstStyle/>
        <a:p>
          <a:r>
            <a:rPr lang="fr-FR" dirty="0" smtClean="0"/>
            <a:t>i18N</a:t>
          </a:r>
          <a:endParaRPr lang="fr-FR" dirty="0"/>
        </a:p>
      </dgm:t>
    </dgm:pt>
    <dgm:pt modelId="{36530E0E-1B62-441D-A140-FA1782431FBD}">
      <dgm:prSet phldrT="[Texte]"/>
      <dgm:spPr/>
      <dgm:t>
        <a:bodyPr/>
        <a:lstStyle/>
        <a:p>
          <a:r>
            <a:rPr lang="fr-FR" dirty="0" smtClean="0"/>
            <a:t>Blog</a:t>
          </a:r>
          <a:endParaRPr lang="fr-FR" dirty="0"/>
        </a:p>
      </dgm:t>
    </dgm:pt>
    <dgm:pt modelId="{7A0224E8-9073-46D8-B1A1-D5DA8303F970}" type="parTrans" cxnId="{F54AF84C-72F4-4CA1-8D58-ED36D30C3187}">
      <dgm:prSet/>
      <dgm:spPr/>
      <dgm:t>
        <a:bodyPr/>
        <a:lstStyle/>
        <a:p>
          <a:endParaRPr lang="fr-FR"/>
        </a:p>
      </dgm:t>
    </dgm:pt>
    <dgm:pt modelId="{86AEA78D-0DED-4505-8927-C176E98BEF03}" type="sibTrans" cxnId="{F54AF84C-72F4-4CA1-8D58-ED36D30C3187}">
      <dgm:prSet/>
      <dgm:spPr/>
      <dgm:t>
        <a:bodyPr/>
        <a:lstStyle/>
        <a:p>
          <a:r>
            <a:rPr lang="fr-FR" b="0" i="0" dirty="0" err="1" smtClean="0"/>
            <a:t>Serializer</a:t>
          </a:r>
          <a:endParaRPr lang="fr-FR" dirty="0"/>
        </a:p>
      </dgm:t>
    </dgm:pt>
    <dgm:pt modelId="{2726A5A8-8975-47F4-B94C-47BFEF239C16}" type="pres">
      <dgm:prSet presAssocID="{0B2031EF-D8E7-4628-B811-5D8E55FA54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847A628-48A6-49C7-8ABF-C325E157A428}" type="pres">
      <dgm:prSet presAssocID="{A3A62807-C893-4308-B7EE-2B18B9CEB688}" presName="composite" presStyleCnt="0"/>
      <dgm:spPr/>
    </dgm:pt>
    <dgm:pt modelId="{0352F6E0-02FC-477B-8086-E10CEF382E13}" type="pres">
      <dgm:prSet presAssocID="{A3A62807-C893-4308-B7EE-2B18B9CEB68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965D86-4AB0-457B-BE5E-95F56711F394}" type="pres">
      <dgm:prSet presAssocID="{A3A62807-C893-4308-B7EE-2B18B9CEB68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01E76C-1DB2-49D7-88CD-FFEA3ACCA782}" type="pres">
      <dgm:prSet presAssocID="{A3A62807-C893-4308-B7EE-2B18B9CEB688}" presName="BalanceSpacing" presStyleCnt="0"/>
      <dgm:spPr/>
    </dgm:pt>
    <dgm:pt modelId="{D80F3118-AB82-467D-9929-F7276C09A95A}" type="pres">
      <dgm:prSet presAssocID="{A3A62807-C893-4308-B7EE-2B18B9CEB688}" presName="BalanceSpacing1" presStyleCnt="0"/>
      <dgm:spPr/>
    </dgm:pt>
    <dgm:pt modelId="{B1A846A2-0982-4161-AEFA-67EFAA158E08}" type="pres">
      <dgm:prSet presAssocID="{3A7A1489-865D-4583-8D12-C596A47B45E1}" presName="Accent1Text" presStyleLbl="node1" presStyleIdx="1" presStyleCnt="6"/>
      <dgm:spPr/>
      <dgm:t>
        <a:bodyPr/>
        <a:lstStyle/>
        <a:p>
          <a:endParaRPr lang="fr-FR"/>
        </a:p>
      </dgm:t>
    </dgm:pt>
    <dgm:pt modelId="{30130F3C-2861-44AE-8C3F-3A00CE6BB62B}" type="pres">
      <dgm:prSet presAssocID="{3A7A1489-865D-4583-8D12-C596A47B45E1}" presName="spaceBetweenRectangles" presStyleCnt="0"/>
      <dgm:spPr/>
    </dgm:pt>
    <dgm:pt modelId="{FF3E072A-9F95-4E24-92BF-206DC17FF33A}" type="pres">
      <dgm:prSet presAssocID="{DC92303C-C138-4FF2-8BE5-3EFA2BA00D2F}" presName="composite" presStyleCnt="0"/>
      <dgm:spPr/>
    </dgm:pt>
    <dgm:pt modelId="{BD2B66BF-80F9-487D-B50C-23661AB88AA6}" type="pres">
      <dgm:prSet presAssocID="{DC92303C-C138-4FF2-8BE5-3EFA2BA00D2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A5AACA-178D-4285-84FB-67ADE469D2C5}" type="pres">
      <dgm:prSet presAssocID="{DC92303C-C138-4FF2-8BE5-3EFA2BA00D2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E6D943-7519-4DCC-8817-547047229607}" type="pres">
      <dgm:prSet presAssocID="{DC92303C-C138-4FF2-8BE5-3EFA2BA00D2F}" presName="BalanceSpacing" presStyleCnt="0"/>
      <dgm:spPr/>
    </dgm:pt>
    <dgm:pt modelId="{6F8A4939-3721-4610-A14A-8C2C8556AE05}" type="pres">
      <dgm:prSet presAssocID="{DC92303C-C138-4FF2-8BE5-3EFA2BA00D2F}" presName="BalanceSpacing1" presStyleCnt="0"/>
      <dgm:spPr/>
    </dgm:pt>
    <dgm:pt modelId="{57517D59-F7A6-4CD2-B00F-2D22FF56E4F8}" type="pres">
      <dgm:prSet presAssocID="{BCA7725C-996D-4F61-829A-017C006E1F81}" presName="Accent1Text" presStyleLbl="node1" presStyleIdx="3" presStyleCnt="6"/>
      <dgm:spPr/>
      <dgm:t>
        <a:bodyPr/>
        <a:lstStyle/>
        <a:p>
          <a:endParaRPr lang="fr-FR"/>
        </a:p>
      </dgm:t>
    </dgm:pt>
    <dgm:pt modelId="{6C25F136-3ACF-49D4-BD90-DDBB94EE3ED9}" type="pres">
      <dgm:prSet presAssocID="{BCA7725C-996D-4F61-829A-017C006E1F81}" presName="spaceBetweenRectangles" presStyleCnt="0"/>
      <dgm:spPr/>
    </dgm:pt>
    <dgm:pt modelId="{DB4C4DD4-CEE4-4A41-A460-F8830A0D8AA6}" type="pres">
      <dgm:prSet presAssocID="{36530E0E-1B62-441D-A140-FA1782431FBD}" presName="composite" presStyleCnt="0"/>
      <dgm:spPr/>
    </dgm:pt>
    <dgm:pt modelId="{106A2CA3-7E4C-478B-B22F-73C9FA44F51C}" type="pres">
      <dgm:prSet presAssocID="{36530E0E-1B62-441D-A140-FA1782431FB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C6167B-F651-4999-AC2F-6A06940B347A}" type="pres">
      <dgm:prSet presAssocID="{36530E0E-1B62-441D-A140-FA1782431FB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1D0178-ECE4-4ADE-BDC4-EDF5886FE1CF}" type="pres">
      <dgm:prSet presAssocID="{36530E0E-1B62-441D-A140-FA1782431FBD}" presName="BalanceSpacing" presStyleCnt="0"/>
      <dgm:spPr/>
    </dgm:pt>
    <dgm:pt modelId="{C5FBDC33-6537-448E-B15C-C73C19D2257F}" type="pres">
      <dgm:prSet presAssocID="{36530E0E-1B62-441D-A140-FA1782431FBD}" presName="BalanceSpacing1" presStyleCnt="0"/>
      <dgm:spPr/>
    </dgm:pt>
    <dgm:pt modelId="{CF96A699-FD4E-4A19-9FCE-AEB727D66134}" type="pres">
      <dgm:prSet presAssocID="{86AEA78D-0DED-4505-8927-C176E98BEF03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724B21F9-4514-4179-9FAB-798A33127AB6}" type="presOf" srcId="{A3A62807-C893-4308-B7EE-2B18B9CEB688}" destId="{0352F6E0-02FC-477B-8086-E10CEF382E13}" srcOrd="0" destOrd="0" presId="urn:microsoft.com/office/officeart/2008/layout/AlternatingHexagons"/>
    <dgm:cxn modelId="{047D8E4C-E5DA-4E06-9707-803675F91FB1}" srcId="{0B2031EF-D8E7-4628-B811-5D8E55FA54E4}" destId="{DC92303C-C138-4FF2-8BE5-3EFA2BA00D2F}" srcOrd="1" destOrd="0" parTransId="{F137A534-ACDE-40C8-87C9-F2A6B4E4F40F}" sibTransId="{BCA7725C-996D-4F61-829A-017C006E1F81}"/>
    <dgm:cxn modelId="{FEBCCAE4-200D-4EEE-9E73-692B5A1795B9}" type="presOf" srcId="{DC92303C-C138-4FF2-8BE5-3EFA2BA00D2F}" destId="{BD2B66BF-80F9-487D-B50C-23661AB88AA6}" srcOrd="0" destOrd="0" presId="urn:microsoft.com/office/officeart/2008/layout/AlternatingHexagons"/>
    <dgm:cxn modelId="{98473CFB-C139-4449-B6ED-F1901B45CB92}" type="presOf" srcId="{0B2031EF-D8E7-4628-B811-5D8E55FA54E4}" destId="{2726A5A8-8975-47F4-B94C-47BFEF239C16}" srcOrd="0" destOrd="0" presId="urn:microsoft.com/office/officeart/2008/layout/AlternatingHexagons"/>
    <dgm:cxn modelId="{CB979F43-312F-4177-B8E8-B37E2D1F7087}" type="presOf" srcId="{BCA7725C-996D-4F61-829A-017C006E1F81}" destId="{57517D59-F7A6-4CD2-B00F-2D22FF56E4F8}" srcOrd="0" destOrd="0" presId="urn:microsoft.com/office/officeart/2008/layout/AlternatingHexagons"/>
    <dgm:cxn modelId="{F54AF84C-72F4-4CA1-8D58-ED36D30C3187}" srcId="{0B2031EF-D8E7-4628-B811-5D8E55FA54E4}" destId="{36530E0E-1B62-441D-A140-FA1782431FBD}" srcOrd="2" destOrd="0" parTransId="{7A0224E8-9073-46D8-B1A1-D5DA8303F970}" sibTransId="{86AEA78D-0DED-4505-8927-C176E98BEF03}"/>
    <dgm:cxn modelId="{F3D0A385-6BCA-45CD-AE6E-0CDCB4CA6B3B}" type="presOf" srcId="{86AEA78D-0DED-4505-8927-C176E98BEF03}" destId="{CF96A699-FD4E-4A19-9FCE-AEB727D66134}" srcOrd="0" destOrd="0" presId="urn:microsoft.com/office/officeart/2008/layout/AlternatingHexagons"/>
    <dgm:cxn modelId="{AD207131-0D61-4CBF-BD24-BC2D6BFB931C}" srcId="{0B2031EF-D8E7-4628-B811-5D8E55FA54E4}" destId="{A3A62807-C893-4308-B7EE-2B18B9CEB688}" srcOrd="0" destOrd="0" parTransId="{905A1041-250D-4461-8335-3FBB3085AA58}" sibTransId="{3A7A1489-865D-4583-8D12-C596A47B45E1}"/>
    <dgm:cxn modelId="{3953F72E-E9B4-4F41-B31C-2DBAEAF19065}" type="presOf" srcId="{36530E0E-1B62-441D-A140-FA1782431FBD}" destId="{106A2CA3-7E4C-478B-B22F-73C9FA44F51C}" srcOrd="0" destOrd="0" presId="urn:microsoft.com/office/officeart/2008/layout/AlternatingHexagons"/>
    <dgm:cxn modelId="{8C3C8C1E-C24F-4459-845C-AAEED4D6D9DC}" type="presOf" srcId="{3A7A1489-865D-4583-8D12-C596A47B45E1}" destId="{B1A846A2-0982-4161-AEFA-67EFAA158E08}" srcOrd="0" destOrd="0" presId="urn:microsoft.com/office/officeart/2008/layout/AlternatingHexagons"/>
    <dgm:cxn modelId="{ABC03D2E-3297-447A-A3AF-2A259E2FB2B5}" type="presParOf" srcId="{2726A5A8-8975-47F4-B94C-47BFEF239C16}" destId="{E847A628-48A6-49C7-8ABF-C325E157A428}" srcOrd="0" destOrd="0" presId="urn:microsoft.com/office/officeart/2008/layout/AlternatingHexagons"/>
    <dgm:cxn modelId="{3ED2FB63-58F4-4091-AE7E-51A2DC57FE74}" type="presParOf" srcId="{E847A628-48A6-49C7-8ABF-C325E157A428}" destId="{0352F6E0-02FC-477B-8086-E10CEF382E13}" srcOrd="0" destOrd="0" presId="urn:microsoft.com/office/officeart/2008/layout/AlternatingHexagons"/>
    <dgm:cxn modelId="{6A8E3719-B835-4863-9B72-7DC3A11A5E37}" type="presParOf" srcId="{E847A628-48A6-49C7-8ABF-C325E157A428}" destId="{C4965D86-4AB0-457B-BE5E-95F56711F394}" srcOrd="1" destOrd="0" presId="urn:microsoft.com/office/officeart/2008/layout/AlternatingHexagons"/>
    <dgm:cxn modelId="{BC528E9A-E63C-46DE-8AE1-9848B542A6DF}" type="presParOf" srcId="{E847A628-48A6-49C7-8ABF-C325E157A428}" destId="{5201E76C-1DB2-49D7-88CD-FFEA3ACCA782}" srcOrd="2" destOrd="0" presId="urn:microsoft.com/office/officeart/2008/layout/AlternatingHexagons"/>
    <dgm:cxn modelId="{C6613565-B0DA-4312-B793-65B7F9110310}" type="presParOf" srcId="{E847A628-48A6-49C7-8ABF-C325E157A428}" destId="{D80F3118-AB82-467D-9929-F7276C09A95A}" srcOrd="3" destOrd="0" presId="urn:microsoft.com/office/officeart/2008/layout/AlternatingHexagons"/>
    <dgm:cxn modelId="{958F599E-3123-4BEA-8355-D84F312A746B}" type="presParOf" srcId="{E847A628-48A6-49C7-8ABF-C325E157A428}" destId="{B1A846A2-0982-4161-AEFA-67EFAA158E08}" srcOrd="4" destOrd="0" presId="urn:microsoft.com/office/officeart/2008/layout/AlternatingHexagons"/>
    <dgm:cxn modelId="{025592C8-D13A-4290-836D-831D50610F74}" type="presParOf" srcId="{2726A5A8-8975-47F4-B94C-47BFEF239C16}" destId="{30130F3C-2861-44AE-8C3F-3A00CE6BB62B}" srcOrd="1" destOrd="0" presId="urn:microsoft.com/office/officeart/2008/layout/AlternatingHexagons"/>
    <dgm:cxn modelId="{41EE29FD-CF41-4687-838A-2D78599E2FD5}" type="presParOf" srcId="{2726A5A8-8975-47F4-B94C-47BFEF239C16}" destId="{FF3E072A-9F95-4E24-92BF-206DC17FF33A}" srcOrd="2" destOrd="0" presId="urn:microsoft.com/office/officeart/2008/layout/AlternatingHexagons"/>
    <dgm:cxn modelId="{95F5CBB2-1C08-41D2-B4C9-555F664A655C}" type="presParOf" srcId="{FF3E072A-9F95-4E24-92BF-206DC17FF33A}" destId="{BD2B66BF-80F9-487D-B50C-23661AB88AA6}" srcOrd="0" destOrd="0" presId="urn:microsoft.com/office/officeart/2008/layout/AlternatingHexagons"/>
    <dgm:cxn modelId="{B22F6659-5784-41AF-BD25-84C308DAD556}" type="presParOf" srcId="{FF3E072A-9F95-4E24-92BF-206DC17FF33A}" destId="{E3A5AACA-178D-4285-84FB-67ADE469D2C5}" srcOrd="1" destOrd="0" presId="urn:microsoft.com/office/officeart/2008/layout/AlternatingHexagons"/>
    <dgm:cxn modelId="{9ABEC39B-F510-43E6-9466-D06F0BA08E98}" type="presParOf" srcId="{FF3E072A-9F95-4E24-92BF-206DC17FF33A}" destId="{3BE6D943-7519-4DCC-8817-547047229607}" srcOrd="2" destOrd="0" presId="urn:microsoft.com/office/officeart/2008/layout/AlternatingHexagons"/>
    <dgm:cxn modelId="{C2F1B215-9E06-478A-8172-EBCBD9E0A825}" type="presParOf" srcId="{FF3E072A-9F95-4E24-92BF-206DC17FF33A}" destId="{6F8A4939-3721-4610-A14A-8C2C8556AE05}" srcOrd="3" destOrd="0" presId="urn:microsoft.com/office/officeart/2008/layout/AlternatingHexagons"/>
    <dgm:cxn modelId="{972FB7C7-2A5F-4868-B742-8314DA34EE42}" type="presParOf" srcId="{FF3E072A-9F95-4E24-92BF-206DC17FF33A}" destId="{57517D59-F7A6-4CD2-B00F-2D22FF56E4F8}" srcOrd="4" destOrd="0" presId="urn:microsoft.com/office/officeart/2008/layout/AlternatingHexagons"/>
    <dgm:cxn modelId="{B43091FF-4287-44B2-9E1C-5160B8F07E29}" type="presParOf" srcId="{2726A5A8-8975-47F4-B94C-47BFEF239C16}" destId="{6C25F136-3ACF-49D4-BD90-DDBB94EE3ED9}" srcOrd="3" destOrd="0" presId="urn:microsoft.com/office/officeart/2008/layout/AlternatingHexagons"/>
    <dgm:cxn modelId="{2A484F90-2B0B-40E1-A42C-668B5FED6392}" type="presParOf" srcId="{2726A5A8-8975-47F4-B94C-47BFEF239C16}" destId="{DB4C4DD4-CEE4-4A41-A460-F8830A0D8AA6}" srcOrd="4" destOrd="0" presId="urn:microsoft.com/office/officeart/2008/layout/AlternatingHexagons"/>
    <dgm:cxn modelId="{9E9B8242-99BD-4AEB-8632-6DFD41B3235A}" type="presParOf" srcId="{DB4C4DD4-CEE4-4A41-A460-F8830A0D8AA6}" destId="{106A2CA3-7E4C-478B-B22F-73C9FA44F51C}" srcOrd="0" destOrd="0" presId="urn:microsoft.com/office/officeart/2008/layout/AlternatingHexagons"/>
    <dgm:cxn modelId="{67F63B95-201A-409D-8C10-DAE52D8F7C4B}" type="presParOf" srcId="{DB4C4DD4-CEE4-4A41-A460-F8830A0D8AA6}" destId="{53C6167B-F651-4999-AC2F-6A06940B347A}" srcOrd="1" destOrd="0" presId="urn:microsoft.com/office/officeart/2008/layout/AlternatingHexagons"/>
    <dgm:cxn modelId="{23A7A79A-EFDD-4A35-90FE-29DB30805E06}" type="presParOf" srcId="{DB4C4DD4-CEE4-4A41-A460-F8830A0D8AA6}" destId="{4F1D0178-ECE4-4ADE-BDC4-EDF5886FE1CF}" srcOrd="2" destOrd="0" presId="urn:microsoft.com/office/officeart/2008/layout/AlternatingHexagons"/>
    <dgm:cxn modelId="{1FCB43DB-5C14-4D9F-A41E-9704E77BE155}" type="presParOf" srcId="{DB4C4DD4-CEE4-4A41-A460-F8830A0D8AA6}" destId="{C5FBDC33-6537-448E-B15C-C73C19D2257F}" srcOrd="3" destOrd="0" presId="urn:microsoft.com/office/officeart/2008/layout/AlternatingHexagons"/>
    <dgm:cxn modelId="{6606E228-E6A8-467F-8745-CF6F07794A7E}" type="presParOf" srcId="{DB4C4DD4-CEE4-4A41-A460-F8830A0D8AA6}" destId="{CF96A699-FD4E-4A19-9FCE-AEB727D6613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63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0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9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6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43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237F-26FC-48D6-ABF0-4BFD7085687A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29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82" y="1778213"/>
            <a:ext cx="30289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b="22834"/>
          <a:stretch/>
        </p:blipFill>
        <p:spPr bwMode="auto">
          <a:xfrm>
            <a:off x="6359525" y="1479550"/>
            <a:ext cx="2667000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1923661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389971" y="394192"/>
            <a:ext cx="5277779" cy="610820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389971" y="394192"/>
            <a:ext cx="178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Symfony2  </a:t>
            </a:r>
            <a:r>
              <a:rPr lang="fr-FR" sz="2000" b="1" dirty="0" err="1" smtClean="0">
                <a:solidFill>
                  <a:schemeClr val="bg1"/>
                </a:solidFill>
              </a:rPr>
              <a:t>app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707244" y="929451"/>
            <a:ext cx="8391525" cy="37719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10" y="3119960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291"/>
          <p:cNvSpPr>
            <a:spLocks noChangeArrowheads="1"/>
          </p:cNvSpPr>
          <p:nvPr/>
        </p:nvSpPr>
        <p:spPr bwMode="auto">
          <a:xfrm>
            <a:off x="2508674" y="3124722"/>
            <a:ext cx="1199245" cy="703783"/>
          </a:xfrm>
          <a:prstGeom prst="roundRect">
            <a:avLst>
              <a:gd name="adj" fmla="val 43111"/>
            </a:avLst>
          </a:prstGeom>
          <a:solidFill>
            <a:srgbClr val="FFC000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Front</a:t>
            </a:r>
            <a:r>
              <a:rPr kumimoji="0" lang="fr-FR" alt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altLang="fr-FR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93"/>
          <p:cNvSpPr>
            <a:spLocks noChangeArrowheads="1"/>
          </p:cNvSpPr>
          <p:nvPr/>
        </p:nvSpPr>
        <p:spPr bwMode="auto">
          <a:xfrm>
            <a:off x="4076700" y="2963474"/>
            <a:ext cx="1378520" cy="1024326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Symfony2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Kernel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92"/>
          <p:cNvSpPr>
            <a:spLocks noChangeArrowheads="1"/>
          </p:cNvSpPr>
          <p:nvPr/>
        </p:nvSpPr>
        <p:spPr bwMode="auto">
          <a:xfrm>
            <a:off x="5903007" y="2963475"/>
            <a:ext cx="3660317" cy="1024325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altLang="fr-FR" sz="1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ConsertoBeer:Get</a:t>
            </a:r>
            <a:r>
              <a:rPr lang="fr-FR" altLang="fr-FR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($id)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95"/>
          <p:cNvSpPr>
            <a:spLocks noChangeArrowheads="1"/>
          </p:cNvSpPr>
          <p:nvPr/>
        </p:nvSpPr>
        <p:spPr bwMode="auto">
          <a:xfrm>
            <a:off x="5903007" y="1503690"/>
            <a:ext cx="1589993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Model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94"/>
          <p:cNvSpPr>
            <a:spLocks noChangeArrowheads="1"/>
          </p:cNvSpPr>
          <p:nvPr/>
        </p:nvSpPr>
        <p:spPr bwMode="auto">
          <a:xfrm>
            <a:off x="7968568" y="1503690"/>
            <a:ext cx="1594756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View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ShowBeer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12" y="3118449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93"/>
          <p:cNvSpPr>
            <a:spLocks noChangeArrowheads="1"/>
          </p:cNvSpPr>
          <p:nvPr/>
        </p:nvSpPr>
        <p:spPr bwMode="auto">
          <a:xfrm>
            <a:off x="4076700" y="1503689"/>
            <a:ext cx="1355501" cy="832599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Router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avec flèche 32"/>
          <p:cNvCxnSpPr>
            <a:stCxn id="4" idx="3"/>
            <a:endCxn id="5" idx="1"/>
          </p:cNvCxnSpPr>
          <p:nvPr/>
        </p:nvCxnSpPr>
        <p:spPr>
          <a:xfrm flipV="1">
            <a:off x="1507186" y="3476614"/>
            <a:ext cx="1001488" cy="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 de texte 2"/>
          <p:cNvSpPr txBox="1">
            <a:spLocks noChangeArrowheads="1"/>
          </p:cNvSpPr>
          <p:nvPr/>
        </p:nvSpPr>
        <p:spPr bwMode="auto">
          <a:xfrm>
            <a:off x="1498477" y="3045390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Request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GET 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/42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Connecteur droit avec flèche 36"/>
          <p:cNvCxnSpPr>
            <a:stCxn id="5" idx="3"/>
            <a:endCxn id="6" idx="1"/>
          </p:cNvCxnSpPr>
          <p:nvPr/>
        </p:nvCxnSpPr>
        <p:spPr>
          <a:xfrm flipV="1">
            <a:off x="3707919" y="3475637"/>
            <a:ext cx="368781" cy="97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4471731" y="2334859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3342347" y="2438033"/>
            <a:ext cx="122651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URL : 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/42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66853" y="2384514"/>
            <a:ext cx="14462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r>
              <a:rPr lang="fr-FR" altLang="fr-FR" sz="11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 : </a:t>
            </a: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ConsertoBeer:Get</a:t>
            </a: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(42)</a:t>
            </a:r>
            <a:endParaRPr lang="fr-FR" alt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Connecteur droit avec flèche 46"/>
          <p:cNvCxnSpPr>
            <a:stCxn id="6" idx="3"/>
            <a:endCxn id="7" idx="1"/>
          </p:cNvCxnSpPr>
          <p:nvPr/>
        </p:nvCxnSpPr>
        <p:spPr>
          <a:xfrm>
            <a:off x="5455220" y="3475637"/>
            <a:ext cx="447787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932045" y="2334859"/>
            <a:ext cx="0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7" idx="3"/>
            <a:endCxn id="27" idx="1"/>
          </p:cNvCxnSpPr>
          <p:nvPr/>
        </p:nvCxnSpPr>
        <p:spPr>
          <a:xfrm flipV="1">
            <a:off x="9563324" y="3475637"/>
            <a:ext cx="100148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 de texte 2"/>
          <p:cNvSpPr txBox="1">
            <a:spLocks noChangeArrowheads="1"/>
          </p:cNvSpPr>
          <p:nvPr/>
        </p:nvSpPr>
        <p:spPr bwMode="auto">
          <a:xfrm>
            <a:off x="9505413" y="3045390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Response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beer-42.html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6310708" y="2321335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698003" y="2336288"/>
            <a:ext cx="0" cy="6257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8522296" y="2353542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8909591" y="2368495"/>
            <a:ext cx="0" cy="6257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735076" y="996632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Symfony2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workflow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391406" y="3844847"/>
            <a:ext cx="1521127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App.php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/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app</a:t>
            </a:r>
            <a:r>
              <a:rPr lang="fr-FR" altLang="fr-FR" sz="11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_dev.php</a:t>
            </a:r>
            <a:endParaRPr kumimoji="0" lang="fr-FR" altLang="fr-FR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22298" y="1085850"/>
            <a:ext cx="24511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</a:t>
            </a:r>
            <a:r>
              <a:rPr lang="fr-FR" dirty="0" err="1" smtClean="0"/>
              <a:t>Beer</a:t>
            </a:r>
            <a:r>
              <a:rPr lang="fr-FR" dirty="0" smtClean="0"/>
              <a:t> Object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8298" y="1952625"/>
            <a:ext cx="2959100" cy="2501900"/>
          </a:xfrm>
          <a:prstGeom prst="rect">
            <a:avLst/>
          </a:prstGeom>
          <a:solidFill>
            <a:srgbClr val="964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id</a:t>
            </a:r>
            <a:r>
              <a:rPr lang="fr-FR" dirty="0" smtClean="0"/>
              <a:t>: 42</a:t>
            </a:r>
          </a:p>
          <a:p>
            <a:r>
              <a:rPr lang="fr-FR" b="1" dirty="0" smtClean="0"/>
              <a:t>Name</a:t>
            </a:r>
            <a:r>
              <a:rPr lang="fr-FR" dirty="0" smtClean="0"/>
              <a:t>: </a:t>
            </a:r>
            <a:r>
              <a:rPr lang="fr-FR" dirty="0" err="1" smtClean="0"/>
              <a:t>Kwak</a:t>
            </a:r>
            <a:endParaRPr lang="fr-FR" dirty="0" smtClean="0"/>
          </a:p>
          <a:p>
            <a:r>
              <a:rPr lang="fr-FR" b="1" dirty="0" err="1"/>
              <a:t>Alcohol</a:t>
            </a:r>
            <a:r>
              <a:rPr lang="fr-FR" dirty="0"/>
              <a:t>: 8,4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Description</a:t>
            </a:r>
            <a:r>
              <a:rPr lang="fr-FR" dirty="0" smtClean="0"/>
              <a:t>: </a:t>
            </a:r>
            <a:r>
              <a:rPr lang="en-US" dirty="0" err="1" smtClean="0"/>
              <a:t>Pauwel</a:t>
            </a:r>
            <a:r>
              <a:rPr lang="en-US" dirty="0" smtClean="0"/>
              <a:t> </a:t>
            </a:r>
            <a:r>
              <a:rPr lang="en-US" dirty="0" err="1"/>
              <a:t>Kwak</a:t>
            </a:r>
            <a:r>
              <a:rPr lang="en-US" dirty="0"/>
              <a:t> is an amber ale brewed since the 1980s </a:t>
            </a:r>
            <a:r>
              <a:rPr lang="fr-FR" dirty="0"/>
              <a:t>(…)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63777"/>
              </p:ext>
            </p:extLst>
          </p:nvPr>
        </p:nvGraphicFramePr>
        <p:xfrm>
          <a:off x="5372100" y="1962150"/>
          <a:ext cx="66675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  <a:gridCol w="1666875"/>
                <a:gridCol w="1666875"/>
                <a:gridCol w="16668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alcohol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bg1"/>
                          </a:solidFill>
                        </a:rPr>
                        <a:t>Kwak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8,4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Pauwel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Kwak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is an amber ale brewed since the 1980s 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(…)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 </a:t>
                      </a:r>
                      <a:r>
                        <a:rPr lang="fr-FR" dirty="0" err="1" smtClean="0"/>
                        <a:t>Bernardus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Tripel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10,5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beer, with high fermentation, has a pale amber </a:t>
                      </a:r>
                      <a:r>
                        <a:rPr lang="en-US" dirty="0" err="1" smtClean="0"/>
                        <a:t>colour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7531100" y="1085850"/>
            <a:ext cx="23495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Table: </a:t>
            </a:r>
            <a:r>
              <a:rPr lang="fr-FR" dirty="0" err="1" smtClean="0"/>
              <a:t>beer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3384548" y="2286000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3384549" y="3362007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1689099" y="3110388"/>
            <a:ext cx="5321299" cy="503238"/>
          </a:xfrm>
          <a:prstGeom prst="rect">
            <a:avLst/>
          </a:prstGeom>
          <a:solidFill>
            <a:srgbClr val="F7CE3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Doctrine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2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2" t="-40791" r="-6324" b="1886"/>
          <a:stretch/>
        </p:blipFill>
        <p:spPr>
          <a:xfrm>
            <a:off x="3333134" y="1828800"/>
            <a:ext cx="8849033" cy="5014452"/>
          </a:xfrm>
          <a:prstGeom prst="rect">
            <a:avLst/>
          </a:prstGeom>
        </p:spPr>
      </p:pic>
      <p:sp>
        <p:nvSpPr>
          <p:cNvPr id="3" name="Organigramme : Disque magnétique 2"/>
          <p:cNvSpPr/>
          <p:nvPr/>
        </p:nvSpPr>
        <p:spPr>
          <a:xfrm>
            <a:off x="736979" y="436728"/>
            <a:ext cx="2292824" cy="3096801"/>
          </a:xfrm>
          <a:prstGeom prst="flowChartMagneticDisk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u="sng" dirty="0" smtClean="0"/>
              <a:t>Service Container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err="1" smtClean="0"/>
              <a:t>logger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mailer</a:t>
            </a:r>
            <a:br>
              <a:rPr lang="fr-FR" sz="2000" dirty="0"/>
            </a:br>
            <a:r>
              <a:rPr lang="fr-FR" sz="2000" dirty="0" smtClean="0"/>
              <a:t>translator</a:t>
            </a:r>
            <a:br>
              <a:rPr lang="fr-FR" sz="2000" dirty="0" smtClean="0"/>
            </a:br>
            <a:r>
              <a:rPr lang="fr-FR" sz="2000" dirty="0" smtClean="0"/>
              <a:t>…</a:t>
            </a:r>
            <a:br>
              <a:rPr lang="fr-FR" sz="2000" dirty="0" smtClean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0477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CTecd4zW4AA_d2t.pn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20" y="914400"/>
            <a:ext cx="4121457" cy="46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10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80</Words>
  <Application>Microsoft Office PowerPoint</Application>
  <PresentationFormat>Grand écran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conserto nantes</dc:creator>
  <cp:lastModifiedBy>conserto nantes</cp:lastModifiedBy>
  <cp:revision>19</cp:revision>
  <dcterms:created xsi:type="dcterms:W3CDTF">2015-11-04T13:11:00Z</dcterms:created>
  <dcterms:modified xsi:type="dcterms:W3CDTF">2015-11-17T14:19:49Z</dcterms:modified>
</cp:coreProperties>
</file>