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43"/>
    <p:restoredTop sz="94671"/>
  </p:normalViewPr>
  <p:slideViewPr>
    <p:cSldViewPr snapToGrid="0" snapToObjects="1">
      <p:cViewPr varScale="1">
        <p:scale>
          <a:sx n="82" d="100"/>
          <a:sy n="82" d="100"/>
        </p:scale>
        <p:origin x="168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38102-F025-634E-905C-9F6076883203}" type="datetimeFigureOut">
              <a:rPr lang="en-US" smtClean="0"/>
              <a:t>12/1/17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CFFB6-E000-DE4B-9605-16E5F475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76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67-1529-4D45-A3E2-455033BAAD34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A6A3-FECC-BE47-92B5-4AE4AF5C4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87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67-1529-4D45-A3E2-455033BAAD34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A6A3-FECC-BE47-92B5-4AE4AF5C4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4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67-1529-4D45-A3E2-455033BAAD34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A6A3-FECC-BE47-92B5-4AE4AF5C4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3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67-1529-4D45-A3E2-455033BAAD34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A6A3-FECC-BE47-92B5-4AE4AF5C4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67-1529-4D45-A3E2-455033BAAD34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A6A3-FECC-BE47-92B5-4AE4AF5C4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5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67-1529-4D45-A3E2-455033BAAD34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A6A3-FECC-BE47-92B5-4AE4AF5C4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4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67-1529-4D45-A3E2-455033BAAD34}" type="datetimeFigureOut">
              <a:rPr lang="en-US" smtClean="0"/>
              <a:t>12/1/17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A6A3-FECC-BE47-92B5-4AE4AF5C4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67-1529-4D45-A3E2-455033BAAD34}" type="datetimeFigureOut">
              <a:rPr lang="en-US" smtClean="0"/>
              <a:t>12/1/17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A6A3-FECC-BE47-92B5-4AE4AF5C4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4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67-1529-4D45-A3E2-455033BAAD34}" type="datetimeFigureOut">
              <a:rPr lang="en-US" smtClean="0"/>
              <a:t>12/1/17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A6A3-FECC-BE47-92B5-4AE4AF5C4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3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67-1529-4D45-A3E2-455033BAAD34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A6A3-FECC-BE47-92B5-4AE4AF5C4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5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67-1529-4D45-A3E2-455033BAAD34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A6A3-FECC-BE47-92B5-4AE4AF5C4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6F967-1529-4D45-A3E2-455033BAAD34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0A6A3-FECC-BE47-92B5-4AE4AF5C4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3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ésultat de recherche d'images pour &quot;chrom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582" y="5047013"/>
            <a:ext cx="831273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ésultat de recherche d'images pour &quot;Android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832" y="5047011"/>
            <a:ext cx="710133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ésultat de recherche d'images pour &quot;ios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943" y="5047011"/>
            <a:ext cx="831273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ésultat de recherche d'images pour &quot;swift apple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943" y="3348840"/>
            <a:ext cx="831273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ésultat de recherche d'images pour &quot;javascript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579" y="3348840"/>
            <a:ext cx="831273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ésultat de recherche d'images pour &quot;java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068" y="3348839"/>
            <a:ext cx="831273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ésultat de recherche d'images pour &quot;hostelworld&quot;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067" y="201877"/>
            <a:ext cx="831273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01505" y="1897165"/>
            <a:ext cx="1013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{&lt;/&gt;}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30993" y="1897164"/>
            <a:ext cx="1013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{&lt;/&gt;}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60481" y="1897164"/>
            <a:ext cx="1013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{&lt;/&gt;}</a:t>
            </a:r>
            <a:endParaRPr lang="en-US" sz="3200" dirty="0">
              <a:solidFill>
                <a:srgbClr val="FFC000"/>
              </a:solidFill>
            </a:endParaRPr>
          </a:p>
        </p:txBody>
      </p:sp>
      <p:cxnSp>
        <p:nvCxnSpPr>
          <p:cNvPr id="7" name="Straight Connector 6"/>
          <p:cNvCxnSpPr>
            <a:stCxn id="1046" idx="2"/>
            <a:endCxn id="5" idx="0"/>
          </p:cNvCxnSpPr>
          <p:nvPr/>
        </p:nvCxnSpPr>
        <p:spPr>
          <a:xfrm flipH="1">
            <a:off x="3408215" y="1033150"/>
            <a:ext cx="2029489" cy="86401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46" idx="2"/>
            <a:endCxn id="16" idx="0"/>
          </p:cNvCxnSpPr>
          <p:nvPr/>
        </p:nvCxnSpPr>
        <p:spPr>
          <a:xfrm flipH="1">
            <a:off x="5437703" y="1033150"/>
            <a:ext cx="1" cy="86401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46" idx="2"/>
            <a:endCxn id="17" idx="0"/>
          </p:cNvCxnSpPr>
          <p:nvPr/>
        </p:nvCxnSpPr>
        <p:spPr>
          <a:xfrm>
            <a:off x="5437704" y="1033150"/>
            <a:ext cx="2029487" cy="86401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6" idx="2"/>
            <a:endCxn id="1044" idx="0"/>
          </p:cNvCxnSpPr>
          <p:nvPr/>
        </p:nvCxnSpPr>
        <p:spPr>
          <a:xfrm>
            <a:off x="5437703" y="2481939"/>
            <a:ext cx="2" cy="8669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28" idx="0"/>
            <a:endCxn id="1044" idx="2"/>
          </p:cNvCxnSpPr>
          <p:nvPr/>
        </p:nvCxnSpPr>
        <p:spPr>
          <a:xfrm flipH="1" flipV="1">
            <a:off x="5437705" y="4180112"/>
            <a:ext cx="1194" cy="8668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30" idx="0"/>
            <a:endCxn id="1034" idx="2"/>
          </p:cNvCxnSpPr>
          <p:nvPr/>
        </p:nvCxnSpPr>
        <p:spPr>
          <a:xfrm flipV="1">
            <a:off x="7469580" y="4180113"/>
            <a:ext cx="0" cy="86689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34" idx="0"/>
            <a:endCxn id="17" idx="2"/>
          </p:cNvCxnSpPr>
          <p:nvPr/>
        </p:nvCxnSpPr>
        <p:spPr>
          <a:xfrm flipH="1" flipV="1">
            <a:off x="7467191" y="2481939"/>
            <a:ext cx="2389" cy="86690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026" idx="0"/>
            <a:endCxn id="1040" idx="2"/>
          </p:cNvCxnSpPr>
          <p:nvPr/>
        </p:nvCxnSpPr>
        <p:spPr>
          <a:xfrm flipH="1" flipV="1">
            <a:off x="3408216" y="4180113"/>
            <a:ext cx="3" cy="8669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040" idx="0"/>
            <a:endCxn id="5" idx="2"/>
          </p:cNvCxnSpPr>
          <p:nvPr/>
        </p:nvCxnSpPr>
        <p:spPr>
          <a:xfrm flipH="1" flipV="1">
            <a:off x="3408215" y="2481940"/>
            <a:ext cx="1" cy="8669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25470" y="2004885"/>
            <a:ext cx="91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75000"/>
                  </a:schemeClr>
                </a:solidFill>
              </a:rPr>
              <a:t>Product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25470" y="3579809"/>
            <a:ext cx="1078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Language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25469" y="5277981"/>
            <a:ext cx="99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Platform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1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ésultat de recherche d'images pour &quot;chrom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582" y="5047013"/>
            <a:ext cx="831273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ésultat de recherche d'images pour &quot;Android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832" y="5047011"/>
            <a:ext cx="710133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ésultat de recherche d'images pour &quot;ios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943" y="5047011"/>
            <a:ext cx="831273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ésultat de recherche d'images pour &quot;javascript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579" y="3348840"/>
            <a:ext cx="831273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ésultat de recherche d'images pour &quot;hostelworld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067" y="201877"/>
            <a:ext cx="831273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01505" y="1897165"/>
            <a:ext cx="1013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{&lt;/&gt;}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47594" y="1870527"/>
            <a:ext cx="1013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{&lt;/&gt;}</a:t>
            </a:r>
            <a:endParaRPr lang="en-US" sz="3200" dirty="0">
              <a:solidFill>
                <a:srgbClr val="FFC000"/>
              </a:solidFill>
            </a:endParaRPr>
          </a:p>
        </p:txBody>
      </p:sp>
      <p:cxnSp>
        <p:nvCxnSpPr>
          <p:cNvPr id="7" name="Straight Connector 6"/>
          <p:cNvCxnSpPr>
            <a:stCxn id="1046" idx="2"/>
            <a:endCxn id="5" idx="0"/>
          </p:cNvCxnSpPr>
          <p:nvPr/>
        </p:nvCxnSpPr>
        <p:spPr>
          <a:xfrm flipH="1">
            <a:off x="3408215" y="1033150"/>
            <a:ext cx="2029489" cy="86401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46" idx="2"/>
            <a:endCxn id="17" idx="0"/>
          </p:cNvCxnSpPr>
          <p:nvPr/>
        </p:nvCxnSpPr>
        <p:spPr>
          <a:xfrm>
            <a:off x="5437704" y="1033150"/>
            <a:ext cx="1016600" cy="83737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28" idx="0"/>
            <a:endCxn id="21" idx="2"/>
          </p:cNvCxnSpPr>
          <p:nvPr/>
        </p:nvCxnSpPr>
        <p:spPr>
          <a:xfrm flipV="1">
            <a:off x="5438899" y="4180112"/>
            <a:ext cx="1013548" cy="8668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30" idx="0"/>
            <a:endCxn id="21" idx="2"/>
          </p:cNvCxnSpPr>
          <p:nvPr/>
        </p:nvCxnSpPr>
        <p:spPr>
          <a:xfrm flipH="1" flipV="1">
            <a:off x="6452447" y="4180112"/>
            <a:ext cx="1017133" cy="8668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1" idx="0"/>
            <a:endCxn id="17" idx="2"/>
          </p:cNvCxnSpPr>
          <p:nvPr/>
        </p:nvCxnSpPr>
        <p:spPr>
          <a:xfrm flipV="1">
            <a:off x="6452447" y="2455302"/>
            <a:ext cx="1857" cy="89353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026" idx="0"/>
            <a:endCxn id="1040" idx="2"/>
          </p:cNvCxnSpPr>
          <p:nvPr/>
        </p:nvCxnSpPr>
        <p:spPr>
          <a:xfrm flipH="1" flipV="1">
            <a:off x="3408216" y="4180113"/>
            <a:ext cx="3" cy="8669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040" idx="0"/>
            <a:endCxn id="5" idx="2"/>
          </p:cNvCxnSpPr>
          <p:nvPr/>
        </p:nvCxnSpPr>
        <p:spPr>
          <a:xfrm flipH="1" flipV="1">
            <a:off x="3408215" y="2481940"/>
            <a:ext cx="1" cy="8669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16" descr="ésultat de recherche d'images pour &quot;javascript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810" y="3348839"/>
            <a:ext cx="831273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425470" y="2004885"/>
            <a:ext cx="91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75000"/>
                  </a:schemeClr>
                </a:solidFill>
              </a:rPr>
              <a:t>Product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25470" y="3579809"/>
            <a:ext cx="1078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Language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25469" y="5277981"/>
            <a:ext cx="99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Platform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43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ésultat de recherche d'images pour &quot;chrom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582" y="5047013"/>
            <a:ext cx="831273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ésultat de recherche d'images pour &quot;Android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832" y="5047011"/>
            <a:ext cx="710133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ésultat de recherche d'images pour &quot;ios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943" y="5047011"/>
            <a:ext cx="831273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ésultat de recherche d'images pour &quot;javascript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065" y="3331026"/>
            <a:ext cx="831273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ésultat de recherche d'images pour &quot;hostelworld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067" y="201877"/>
            <a:ext cx="831273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930993" y="1897164"/>
            <a:ext cx="1013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{&lt;/&gt;}</a:t>
            </a:r>
            <a:endParaRPr lang="en-US" sz="3200" dirty="0">
              <a:solidFill>
                <a:srgbClr val="FFC000"/>
              </a:solidFill>
            </a:endParaRPr>
          </a:p>
        </p:txBody>
      </p:sp>
      <p:cxnSp>
        <p:nvCxnSpPr>
          <p:cNvPr id="20" name="Straight Connector 19"/>
          <p:cNvCxnSpPr>
            <a:stCxn id="1046" idx="2"/>
            <a:endCxn id="16" idx="0"/>
          </p:cNvCxnSpPr>
          <p:nvPr/>
        </p:nvCxnSpPr>
        <p:spPr>
          <a:xfrm flipH="1">
            <a:off x="5437703" y="1033150"/>
            <a:ext cx="1" cy="86401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28" idx="0"/>
          </p:cNvCxnSpPr>
          <p:nvPr/>
        </p:nvCxnSpPr>
        <p:spPr>
          <a:xfrm flipH="1" flipV="1">
            <a:off x="5437705" y="4180112"/>
            <a:ext cx="1194" cy="8668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30" idx="0"/>
            <a:endCxn id="1040" idx="2"/>
          </p:cNvCxnSpPr>
          <p:nvPr/>
        </p:nvCxnSpPr>
        <p:spPr>
          <a:xfrm flipH="1" flipV="1">
            <a:off x="5437702" y="4162299"/>
            <a:ext cx="2031878" cy="88471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026" idx="0"/>
            <a:endCxn id="1040" idx="2"/>
          </p:cNvCxnSpPr>
          <p:nvPr/>
        </p:nvCxnSpPr>
        <p:spPr>
          <a:xfrm flipV="1">
            <a:off x="3408219" y="4162299"/>
            <a:ext cx="2029483" cy="88471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40" idx="0"/>
            <a:endCxn id="16" idx="2"/>
          </p:cNvCxnSpPr>
          <p:nvPr/>
        </p:nvCxnSpPr>
        <p:spPr>
          <a:xfrm flipV="1">
            <a:off x="5437702" y="2481939"/>
            <a:ext cx="1" cy="84908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25470" y="2004885"/>
            <a:ext cx="91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75000"/>
                  </a:schemeClr>
                </a:solidFill>
              </a:rPr>
              <a:t>Product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25470" y="3579809"/>
            <a:ext cx="1078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Language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25469" y="5277981"/>
            <a:ext cx="99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Platform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904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9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29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29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" y="0"/>
            <a:ext cx="12191980" cy="6858000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  <a:effectLst>
            <a:glow rad="127000">
              <a:schemeClr val="bg2">
                <a:lumMod val="50000"/>
                <a:alpha val="49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7" t="11943" r="77119" b="37391"/>
          <a:stretch/>
        </p:blipFill>
        <p:spPr>
          <a:xfrm>
            <a:off x="821410" y="1022888"/>
            <a:ext cx="1968285" cy="433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1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29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0" y="0"/>
            <a:ext cx="12191980" cy="6858000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  <a:effectLst>
            <a:glow rad="127000">
              <a:schemeClr val="bg2">
                <a:lumMod val="50000"/>
                <a:alpha val="49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07" t="11761" r="1865" b="41010"/>
          <a:stretch/>
        </p:blipFill>
        <p:spPr>
          <a:xfrm>
            <a:off x="9376475" y="1007390"/>
            <a:ext cx="2588217" cy="404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9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3937</TotalTime>
  <Words>15</Words>
  <Application>Microsoft Macintosh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2017-12-01T17:25:43Z</dcterms:created>
  <dcterms:modified xsi:type="dcterms:W3CDTF">2017-12-04T11:03:08Z</dcterms:modified>
</cp:coreProperties>
</file>