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9"/>
    <p:restoredTop sz="94681"/>
  </p:normalViewPr>
  <p:slideViewPr>
    <p:cSldViewPr snapToGrid="0" snapToObjects="1">
      <p:cViewPr varScale="1">
        <p:scale>
          <a:sx n="108" d="100"/>
          <a:sy n="108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8102-F025-634E-905C-9F6076883203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FFB6-E000-DE4B-9605-16E5F475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F967-1529-4D45-A3E2-455033BAAD3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A6A3-FECC-BE47-92B5-4AE4AF5C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sultat de recherche d'images pour &quot;chro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5047013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sultat de recherche d'images pour &quot;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32" y="5047011"/>
            <a:ext cx="71013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sultat de recherche d'images pour &quot;io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5047011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ésultat de recherche d'images pour &quot;swift appl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3348840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ésultat de recherche d'images pour &quot;javascript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79" y="3348840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ésultat de recherche d'images pour &quot;java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8" y="3348839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ésultat de recherche d'images pour &quot;hostelworld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7" y="20187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1505" y="189716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0993" y="1897164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0481" y="1897164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cxnSp>
        <p:nvCxnSpPr>
          <p:cNvPr id="7" name="Straight Connector 6"/>
          <p:cNvCxnSpPr>
            <a:stCxn id="1046" idx="2"/>
            <a:endCxn id="5" idx="0"/>
          </p:cNvCxnSpPr>
          <p:nvPr/>
        </p:nvCxnSpPr>
        <p:spPr>
          <a:xfrm flipH="1">
            <a:off x="3408215" y="1033150"/>
            <a:ext cx="2029489" cy="8640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46" idx="2"/>
            <a:endCxn id="16" idx="0"/>
          </p:cNvCxnSpPr>
          <p:nvPr/>
        </p:nvCxnSpPr>
        <p:spPr>
          <a:xfrm flipH="1">
            <a:off x="5437703" y="1033150"/>
            <a:ext cx="1" cy="8640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46" idx="2"/>
            <a:endCxn id="17" idx="0"/>
          </p:cNvCxnSpPr>
          <p:nvPr/>
        </p:nvCxnSpPr>
        <p:spPr>
          <a:xfrm>
            <a:off x="5437704" y="1033150"/>
            <a:ext cx="2029487" cy="8640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2"/>
            <a:endCxn id="1044" idx="0"/>
          </p:cNvCxnSpPr>
          <p:nvPr/>
        </p:nvCxnSpPr>
        <p:spPr>
          <a:xfrm>
            <a:off x="5437703" y="2481939"/>
            <a:ext cx="2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8" idx="0"/>
            <a:endCxn id="1044" idx="2"/>
          </p:cNvCxnSpPr>
          <p:nvPr/>
        </p:nvCxnSpPr>
        <p:spPr>
          <a:xfrm flipH="1" flipV="1">
            <a:off x="5437705" y="4180112"/>
            <a:ext cx="1194" cy="866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30" idx="0"/>
            <a:endCxn id="1034" idx="2"/>
          </p:cNvCxnSpPr>
          <p:nvPr/>
        </p:nvCxnSpPr>
        <p:spPr>
          <a:xfrm flipV="1">
            <a:off x="7469580" y="4180113"/>
            <a:ext cx="0" cy="86689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34" idx="0"/>
            <a:endCxn id="17" idx="2"/>
          </p:cNvCxnSpPr>
          <p:nvPr/>
        </p:nvCxnSpPr>
        <p:spPr>
          <a:xfrm flipH="1" flipV="1">
            <a:off x="7467191" y="2481939"/>
            <a:ext cx="2389" cy="86690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26" idx="0"/>
            <a:endCxn id="1040" idx="2"/>
          </p:cNvCxnSpPr>
          <p:nvPr/>
        </p:nvCxnSpPr>
        <p:spPr>
          <a:xfrm flipH="1" flipV="1">
            <a:off x="3408216" y="4180113"/>
            <a:ext cx="3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40" idx="0"/>
            <a:endCxn id="5" idx="2"/>
          </p:cNvCxnSpPr>
          <p:nvPr/>
        </p:nvCxnSpPr>
        <p:spPr>
          <a:xfrm flipH="1" flipV="1">
            <a:off x="3408215" y="2481940"/>
            <a:ext cx="1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5470" y="2004885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Product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5470" y="3579809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Language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469" y="5277981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sultat de recherche d'images pour &quot;chro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5047013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sultat de recherche d'images pour &quot;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32" y="5047011"/>
            <a:ext cx="71013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sultat de recherche d'images pour &quot;io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5047011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ésultat de recherche d'images pour &quot;javascrip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79" y="3348840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ésultat de recherche d'images pour &quot;hostelworld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7" y="20187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1505" y="189716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7594" y="1870527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cxnSp>
        <p:nvCxnSpPr>
          <p:cNvPr id="7" name="Straight Connector 6"/>
          <p:cNvCxnSpPr>
            <a:stCxn id="1046" idx="2"/>
            <a:endCxn id="5" idx="0"/>
          </p:cNvCxnSpPr>
          <p:nvPr/>
        </p:nvCxnSpPr>
        <p:spPr>
          <a:xfrm flipH="1">
            <a:off x="3408215" y="1033150"/>
            <a:ext cx="2029489" cy="8640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46" idx="2"/>
            <a:endCxn id="17" idx="0"/>
          </p:cNvCxnSpPr>
          <p:nvPr/>
        </p:nvCxnSpPr>
        <p:spPr>
          <a:xfrm>
            <a:off x="5437704" y="1033150"/>
            <a:ext cx="1016600" cy="83737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8" idx="0"/>
            <a:endCxn id="21" idx="2"/>
          </p:cNvCxnSpPr>
          <p:nvPr/>
        </p:nvCxnSpPr>
        <p:spPr>
          <a:xfrm flipV="1">
            <a:off x="5438899" y="4180112"/>
            <a:ext cx="1013548" cy="866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30" idx="0"/>
            <a:endCxn id="21" idx="2"/>
          </p:cNvCxnSpPr>
          <p:nvPr/>
        </p:nvCxnSpPr>
        <p:spPr>
          <a:xfrm flipH="1" flipV="1">
            <a:off x="6452447" y="4180112"/>
            <a:ext cx="1017133" cy="866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  <a:endCxn id="17" idx="2"/>
          </p:cNvCxnSpPr>
          <p:nvPr/>
        </p:nvCxnSpPr>
        <p:spPr>
          <a:xfrm flipV="1">
            <a:off x="6452447" y="2455302"/>
            <a:ext cx="1857" cy="89353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26" idx="0"/>
            <a:endCxn id="1040" idx="2"/>
          </p:cNvCxnSpPr>
          <p:nvPr/>
        </p:nvCxnSpPr>
        <p:spPr>
          <a:xfrm flipH="1" flipV="1">
            <a:off x="3408216" y="4180113"/>
            <a:ext cx="3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40" idx="0"/>
            <a:endCxn id="5" idx="2"/>
          </p:cNvCxnSpPr>
          <p:nvPr/>
        </p:nvCxnSpPr>
        <p:spPr>
          <a:xfrm flipH="1" flipV="1">
            <a:off x="3408215" y="2481940"/>
            <a:ext cx="1" cy="8669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6" descr="ésultat de recherche d'images pour &quot;javascrip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10" y="3348839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425470" y="2004885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Product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5470" y="3579809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Language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25469" y="5277981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sultat de recherche d'images pour &quot;chro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5047013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sultat de recherche d'images pour &quot;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32" y="5047011"/>
            <a:ext cx="71013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sultat de recherche d'images pour &quot;io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5047011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ésultat de recherche d'images pour &quot;javascrip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5" y="3331026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ésultat de recherche d'images pour &quot;hostelworld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7" y="20187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30993" y="1897164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{&lt;/&gt;}</a:t>
            </a:r>
            <a:endParaRPr lang="en-US" sz="3200" dirty="0">
              <a:solidFill>
                <a:srgbClr val="FFC000"/>
              </a:solidFill>
            </a:endParaRPr>
          </a:p>
        </p:txBody>
      </p:sp>
      <p:cxnSp>
        <p:nvCxnSpPr>
          <p:cNvPr id="20" name="Straight Connector 19"/>
          <p:cNvCxnSpPr>
            <a:stCxn id="1046" idx="2"/>
            <a:endCxn id="16" idx="0"/>
          </p:cNvCxnSpPr>
          <p:nvPr/>
        </p:nvCxnSpPr>
        <p:spPr>
          <a:xfrm flipH="1">
            <a:off x="5437703" y="1033150"/>
            <a:ext cx="1" cy="8640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8" idx="0"/>
          </p:cNvCxnSpPr>
          <p:nvPr/>
        </p:nvCxnSpPr>
        <p:spPr>
          <a:xfrm flipH="1" flipV="1">
            <a:off x="5437705" y="4180112"/>
            <a:ext cx="1194" cy="866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30" idx="0"/>
            <a:endCxn id="1040" idx="2"/>
          </p:cNvCxnSpPr>
          <p:nvPr/>
        </p:nvCxnSpPr>
        <p:spPr>
          <a:xfrm flipH="1" flipV="1">
            <a:off x="5437702" y="4162299"/>
            <a:ext cx="2031878" cy="88471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26" idx="0"/>
            <a:endCxn id="1040" idx="2"/>
          </p:cNvCxnSpPr>
          <p:nvPr/>
        </p:nvCxnSpPr>
        <p:spPr>
          <a:xfrm flipV="1">
            <a:off x="3408219" y="4162299"/>
            <a:ext cx="2029483" cy="8847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40" idx="0"/>
            <a:endCxn id="16" idx="2"/>
          </p:cNvCxnSpPr>
          <p:nvPr/>
        </p:nvCxnSpPr>
        <p:spPr>
          <a:xfrm flipV="1">
            <a:off x="5437702" y="2481939"/>
            <a:ext cx="1" cy="84908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5470" y="2004885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Product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5470" y="3579809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Language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25469" y="5277981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0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2017-12-01T17:25:43Z</dcterms:created>
  <dcterms:modified xsi:type="dcterms:W3CDTF">2017-12-01T17:43:15Z</dcterms:modified>
</cp:coreProperties>
</file>