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95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3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00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3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7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2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4959-DE13-47D6-8CD9-314019E69C1F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740400" y="4684028"/>
            <a:ext cx="3697014" cy="16323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481158" y="2990215"/>
            <a:ext cx="1955410" cy="1463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485895" y="1292289"/>
            <a:ext cx="1955410" cy="1463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66092" y="1308294"/>
            <a:ext cx="1955410" cy="1463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49330" y="1334756"/>
            <a:ext cx="1177920" cy="117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863064" y="1424289"/>
            <a:ext cx="1191599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744219" y="3149428"/>
            <a:ext cx="1496879" cy="7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4115728" y="1308293"/>
            <a:ext cx="1955410" cy="1463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63708" t="63785" r="12702" b="12676"/>
          <a:stretch>
            <a:fillRect/>
          </a:stretch>
        </p:blipFill>
        <p:spPr>
          <a:xfrm>
            <a:off x="4312413" y="1533296"/>
            <a:ext cx="1562040" cy="7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757116" y="4699658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l="10186" t="21385" r="69852" b="27273"/>
          <a:stretch>
            <a:fillRect/>
          </a:stretch>
        </p:blipFill>
        <p:spPr>
          <a:xfrm>
            <a:off x="2856792" y="3469231"/>
            <a:ext cx="822960" cy="89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4187" t="9011" r="74731" b="10125"/>
          <a:stretch>
            <a:fillRect/>
          </a:stretch>
        </p:blipFill>
        <p:spPr>
          <a:xfrm>
            <a:off x="6055021" y="4892048"/>
            <a:ext cx="708840" cy="10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 l="7281" t="2602" r="12438" b="20870"/>
          <a:stretch>
            <a:fillRect/>
          </a:stretch>
        </p:blipFill>
        <p:spPr>
          <a:xfrm>
            <a:off x="7043548" y="4941333"/>
            <a:ext cx="1049399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8227355" y="5062752"/>
            <a:ext cx="988560" cy="727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Connecteur droit 20"/>
          <p:cNvCxnSpPr>
            <a:stCxn id="14" idx="3"/>
            <a:endCxn id="15" idx="1"/>
          </p:cNvCxnSpPr>
          <p:nvPr/>
        </p:nvCxnSpPr>
        <p:spPr>
          <a:xfrm flipV="1">
            <a:off x="3221502" y="2039952"/>
            <a:ext cx="894226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5" idx="3"/>
            <a:endCxn id="17" idx="1"/>
          </p:cNvCxnSpPr>
          <p:nvPr/>
        </p:nvCxnSpPr>
        <p:spPr>
          <a:xfrm flipV="1">
            <a:off x="6071138" y="2023948"/>
            <a:ext cx="1414757" cy="1600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5" idx="3"/>
            <a:endCxn id="18" idx="1"/>
          </p:cNvCxnSpPr>
          <p:nvPr/>
        </p:nvCxnSpPr>
        <p:spPr>
          <a:xfrm>
            <a:off x="6071138" y="2039952"/>
            <a:ext cx="1410020" cy="168192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221239" y="224722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PHP-FPM (9000)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956802" y="238627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(80)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8094154" y="238627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(6379)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8094153" y="39980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(3306)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407350" y="4368294"/>
            <a:ext cx="174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i="1" dirty="0"/>
              <a:t>CODE</a:t>
            </a:r>
            <a:br>
              <a:rPr lang="fr-FR" b="1" i="1" dirty="0"/>
            </a:br>
            <a:r>
              <a:rPr lang="fr-FR" b="1" i="1" dirty="0"/>
              <a:t>(</a:t>
            </a:r>
            <a:r>
              <a:rPr lang="fr-FR" b="1" i="1" dirty="0" err="1" smtClean="0"/>
              <a:t>shared</a:t>
            </a:r>
            <a:r>
              <a:rPr lang="fr-FR" b="1" i="1" dirty="0" smtClean="0"/>
              <a:t> volume)</a:t>
            </a:r>
            <a:endParaRPr lang="fr-FR" b="1" i="1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503116" y="1314642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503116" y="3020444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140727" y="1328710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84087" y="1328710"/>
            <a:ext cx="359948" cy="35994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ZoneTexte 48"/>
          <p:cNvSpPr txBox="1"/>
          <p:nvPr/>
        </p:nvSpPr>
        <p:spPr>
          <a:xfrm>
            <a:off x="5711627" y="5923637"/>
            <a:ext cx="37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Elasticsearch</a:t>
            </a:r>
            <a:r>
              <a:rPr lang="fr-FR" b="1" dirty="0"/>
              <a:t> – </a:t>
            </a:r>
            <a:r>
              <a:rPr lang="fr-FR" b="1" dirty="0" err="1"/>
              <a:t>Logstash</a:t>
            </a:r>
            <a:r>
              <a:rPr lang="fr-FR" b="1" dirty="0"/>
              <a:t> </a:t>
            </a:r>
            <a:r>
              <a:rPr lang="fr-FR" b="1" dirty="0" smtClean="0"/>
              <a:t>– </a:t>
            </a:r>
            <a:r>
              <a:rPr lang="fr-FR" b="1" dirty="0" err="1" smtClean="0"/>
              <a:t>Kibana</a:t>
            </a:r>
            <a:r>
              <a:rPr lang="fr-FR" b="1" dirty="0" smtClean="0"/>
              <a:t> (81)</a:t>
            </a:r>
            <a:endParaRPr lang="fr-FR" b="1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04" y="5207811"/>
            <a:ext cx="627370" cy="62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eur droit avec flèche 54"/>
          <p:cNvCxnSpPr>
            <a:stCxn id="14" idx="2"/>
            <a:endCxn id="1028" idx="0"/>
          </p:cNvCxnSpPr>
          <p:nvPr/>
        </p:nvCxnSpPr>
        <p:spPr>
          <a:xfrm flipH="1">
            <a:off x="2238289" y="2771611"/>
            <a:ext cx="5508" cy="2436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028" idx="3"/>
            <a:endCxn id="19" idx="1"/>
          </p:cNvCxnSpPr>
          <p:nvPr/>
        </p:nvCxnSpPr>
        <p:spPr>
          <a:xfrm flipV="1">
            <a:off x="2551974" y="5500211"/>
            <a:ext cx="3188426" cy="212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1720006" y="5846337"/>
            <a:ext cx="96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(</a:t>
            </a:r>
            <a:r>
              <a:rPr lang="fr-FR" b="1" i="1" dirty="0" err="1"/>
              <a:t>shared</a:t>
            </a:r>
            <a:r>
              <a:rPr lang="fr-FR" b="1" i="1" dirty="0"/>
              <a:t> </a:t>
            </a:r>
            <a:br>
              <a:rPr lang="fr-FR" b="1" i="1" dirty="0"/>
            </a:br>
            <a:r>
              <a:rPr lang="fr-FR" b="1" i="1" dirty="0"/>
              <a:t>volume)</a:t>
            </a:r>
          </a:p>
        </p:txBody>
      </p:sp>
      <p:cxnSp>
        <p:nvCxnSpPr>
          <p:cNvPr id="62" name="Connecteur droit avec flèche 61"/>
          <p:cNvCxnSpPr>
            <a:stCxn id="9" idx="1"/>
          </p:cNvCxnSpPr>
          <p:nvPr/>
        </p:nvCxnSpPr>
        <p:spPr>
          <a:xfrm flipH="1" flipV="1">
            <a:off x="2238289" y="3912538"/>
            <a:ext cx="618503" cy="56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</dc:creator>
  <cp:lastModifiedBy>Conserto</cp:lastModifiedBy>
  <cp:revision>6</cp:revision>
  <dcterms:created xsi:type="dcterms:W3CDTF">2016-04-06T12:05:09Z</dcterms:created>
  <dcterms:modified xsi:type="dcterms:W3CDTF">2016-06-24T13:49:27Z</dcterms:modified>
</cp:coreProperties>
</file>