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3B42-DA87-4DBF-B161-0B2E259EB0B4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CE48-7A52-4D44-B809-BB925CDF02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15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3B42-DA87-4DBF-B161-0B2E259EB0B4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CE48-7A52-4D44-B809-BB925CDF02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90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3B42-DA87-4DBF-B161-0B2E259EB0B4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CE48-7A52-4D44-B809-BB925CDF02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60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3B42-DA87-4DBF-B161-0B2E259EB0B4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CE48-7A52-4D44-B809-BB925CDF02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223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3B42-DA87-4DBF-B161-0B2E259EB0B4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CE48-7A52-4D44-B809-BB925CDF02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62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3B42-DA87-4DBF-B161-0B2E259EB0B4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CE48-7A52-4D44-B809-BB925CDF02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79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3B42-DA87-4DBF-B161-0B2E259EB0B4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CE48-7A52-4D44-B809-BB925CDF02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2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3B42-DA87-4DBF-B161-0B2E259EB0B4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CE48-7A52-4D44-B809-BB925CDF02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2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3B42-DA87-4DBF-B161-0B2E259EB0B4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CE48-7A52-4D44-B809-BB925CDF02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06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3B42-DA87-4DBF-B161-0B2E259EB0B4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CE48-7A52-4D44-B809-BB925CDF02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37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3B42-DA87-4DBF-B161-0B2E259EB0B4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ECE48-7A52-4D44-B809-BB925CDF02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06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23B42-DA87-4DBF-B161-0B2E259EB0B4}" type="datetimeFigureOut">
              <a:rPr lang="fr-FR" smtClean="0"/>
              <a:t>01/06/2015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ECE48-7A52-4D44-B809-BB925CDF02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54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oogle.fr/url?source=imglanding&amp;ct=img&amp;q=http://www.dbnetsolutions.co.uk/images/icon_server.gif&amp;sa=X&amp;ei=-Y5sVc6qJ4r1UsHFgdgC&amp;ved=0CAkQ8wc4EA&amp;usg=AFQjCNH0Z28AHNz2aoRkreUjlA82ARZyU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844" y="2834322"/>
            <a:ext cx="13716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C icon PNG,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4378009"/>
            <a:ext cx="1519554" cy="15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C icon PNG,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10" y="4378009"/>
            <a:ext cx="1519554" cy="15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C icon PNG,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055689"/>
            <a:ext cx="1519554" cy="15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C icon PNG, comp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10" y="1055689"/>
            <a:ext cx="1519554" cy="15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9219564" y="181546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PC-2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9219563" y="513778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PC-3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919379" y="18343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PC-1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523308" y="5137786"/>
            <a:ext cx="103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PC-VOUS</a:t>
            </a:r>
            <a:endParaRPr lang="fr-FR" dirty="0"/>
          </a:p>
        </p:txBody>
      </p:sp>
      <p:cxnSp>
        <p:nvCxnSpPr>
          <p:cNvPr id="10" name="Connecteur droit avec flèche 9"/>
          <p:cNvCxnSpPr>
            <a:stCxn id="7" idx="3"/>
          </p:cNvCxnSpPr>
          <p:nvPr/>
        </p:nvCxnSpPr>
        <p:spPr>
          <a:xfrm>
            <a:off x="4053204" y="1815466"/>
            <a:ext cx="1310640" cy="115633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1028" idx="3"/>
          </p:cNvCxnSpPr>
          <p:nvPr/>
        </p:nvCxnSpPr>
        <p:spPr>
          <a:xfrm flipV="1">
            <a:off x="4053204" y="4205923"/>
            <a:ext cx="1310640" cy="931863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8" idx="1"/>
          </p:cNvCxnSpPr>
          <p:nvPr/>
        </p:nvCxnSpPr>
        <p:spPr>
          <a:xfrm flipH="1">
            <a:off x="6674484" y="1815466"/>
            <a:ext cx="1025526" cy="1156334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6" idx="1"/>
          </p:cNvCxnSpPr>
          <p:nvPr/>
        </p:nvCxnSpPr>
        <p:spPr>
          <a:xfrm flipH="1" flipV="1">
            <a:off x="6625272" y="4205923"/>
            <a:ext cx="1074738" cy="931863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http://www.google.fr/url?source=imglanding&amp;ct=img&amp;q=http://icons.iconarchive.com/icons/gakuseisean/radium/256/Movie-file-icon.png&amp;sa=X&amp;ei=QZFsVev5EMjsUsaPgvAB&amp;ved=0CAkQ8wc&amp;usg=AFQjCNGsS3t9Twvho3XmZfQg4pXDHUzp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664" y="2137491"/>
            <a:ext cx="593249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://www.google.fr/url?source=imglanding&amp;ct=img&amp;q=http://icons.iconarchive.com/icons/gakuseisean/radium/256/Movie-file-icon.png&amp;sa=X&amp;ei=QZFsVev5EMjsUsaPgvAB&amp;ved=0CAkQ8wc&amp;usg=AFQjCNGsS3t9Twvho3XmZfQg4pXDHUzp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27" y="2150191"/>
            <a:ext cx="593249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http://www.google.fr/url?source=imglanding&amp;ct=img&amp;q=http://icons.iconarchive.com/icons/gakuseisean/radium/256/Movie-file-icon.png&amp;sa=X&amp;ei=QZFsVev5EMjsUsaPgvAB&amp;ved=0CAkQ8wc&amp;usg=AFQjCNGsS3t9Twvho3XmZfQg4pXDHUzp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062" y="4375229"/>
            <a:ext cx="593249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http://www.google.fr/url?source=imglanding&amp;ct=img&amp;q=http://icons.iconarchive.com/icons/gakuseisean/radium/256/Movie-file-icon.png&amp;sa=X&amp;ei=QZFsVev5EMjsUsaPgvAB&amp;ved=0CAkQ8wc&amp;usg=AFQjCNGsS3t9Twvho3XmZfQg4pXDHUzpL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26" y="4375229"/>
            <a:ext cx="593249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ZoneTexte 31"/>
          <p:cNvSpPr txBox="1"/>
          <p:nvPr/>
        </p:nvSpPr>
        <p:spPr>
          <a:xfrm>
            <a:off x="6324186" y="3392964"/>
            <a:ext cx="183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SERVEUR-FICHIER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277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C icon PNG,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4378009"/>
            <a:ext cx="1519554" cy="15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C icon PNG,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10" y="4378009"/>
            <a:ext cx="1519554" cy="15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C icon PNG,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1055689"/>
            <a:ext cx="1519554" cy="15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C icon PNG,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010" y="1055689"/>
            <a:ext cx="1519554" cy="15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9219564" y="181546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PC-2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219563" y="513778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PC-3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919379" y="18343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PC-1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523308" y="5137786"/>
            <a:ext cx="103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PC-VOUS</a:t>
            </a:r>
            <a:endParaRPr lang="fr-FR" dirty="0"/>
          </a:p>
        </p:txBody>
      </p:sp>
      <p:cxnSp>
        <p:nvCxnSpPr>
          <p:cNvPr id="1024" name="Connecteur droit avec flèche 1023"/>
          <p:cNvCxnSpPr>
            <a:stCxn id="7" idx="2"/>
            <a:endCxn id="5" idx="0"/>
          </p:cNvCxnSpPr>
          <p:nvPr/>
        </p:nvCxnSpPr>
        <p:spPr>
          <a:xfrm>
            <a:off x="3293427" y="2575243"/>
            <a:ext cx="0" cy="1802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6" idx="1"/>
            <a:endCxn id="5" idx="3"/>
          </p:cNvCxnSpPr>
          <p:nvPr/>
        </p:nvCxnSpPr>
        <p:spPr>
          <a:xfrm flipH="1">
            <a:off x="4053204" y="5137786"/>
            <a:ext cx="36468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3977004" y="2400300"/>
            <a:ext cx="3723006" cy="2324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7" idx="3"/>
            <a:endCxn id="8" idx="1"/>
          </p:cNvCxnSpPr>
          <p:nvPr/>
        </p:nvCxnSpPr>
        <p:spPr>
          <a:xfrm>
            <a:off x="4053204" y="1815466"/>
            <a:ext cx="36468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http://www.google.fr/url?source=imglanding&amp;ct=img&amp;q=http://icons.iconarchive.com/icons/gakuseisean/radium/256/Movie-file-icon.png&amp;sa=X&amp;ei=QZFsVev5EMjsUsaPgvAB&amp;ved=0CAkQ8wc&amp;usg=AFQjCNGsS3t9Twvho3XmZfQg4pXDHUzp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358" y="1537773"/>
            <a:ext cx="593249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www.google.fr/url?source=imglanding&amp;ct=img&amp;q=http://icons.iconarchive.com/icons/gakuseisean/radium/256/Movie-file-icon.png&amp;sa=X&amp;ei=QZFsVev5EMjsUsaPgvAB&amp;ved=0CAkQ8wc&amp;usg=AFQjCNGsS3t9Twvho3XmZfQg4pXDHUzp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358" y="3341925"/>
            <a:ext cx="593249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http://www.google.fr/url?source=imglanding&amp;ct=img&amp;q=http://icons.iconarchive.com/icons/gakuseisean/radium/256/Movie-file-icon.png&amp;sa=X&amp;ei=QZFsVev5EMjsUsaPgvAB&amp;ved=0CAkQ8wc&amp;usg=AFQjCNGsS3t9Twvho3XmZfQg4pXDHUzp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033" y="3038395"/>
            <a:ext cx="593249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http://www.google.fr/url?source=imglanding&amp;ct=img&amp;q=http://icons.iconarchive.com/icons/gakuseisean/radium/256/Movie-file-icon.png&amp;sa=X&amp;ei=QZFsVev5EMjsUsaPgvAB&amp;ved=0CAkQ8wc&amp;usg=AFQjCNGsS3t9Twvho3XmZfQg4pXDHUzp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133" y="4913869"/>
            <a:ext cx="593249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00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1237" y="876300"/>
            <a:ext cx="9138157" cy="4743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 descr="PC icon PNG,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997009"/>
            <a:ext cx="1519554" cy="15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C icon PNG,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674689"/>
            <a:ext cx="1519554" cy="15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C icon PNG,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110" y="674689"/>
            <a:ext cx="1519554" cy="15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9257664" y="143446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PC-2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9257663" y="475678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PC-HADOPI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957479" y="14533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PC-1</a:t>
            </a:r>
            <a:endParaRPr lang="fr-FR" dirty="0"/>
          </a:p>
        </p:txBody>
      </p:sp>
      <p:cxnSp>
        <p:nvCxnSpPr>
          <p:cNvPr id="1024" name="Connecteur droit avec flèche 1023"/>
          <p:cNvCxnSpPr>
            <a:stCxn id="7" idx="2"/>
            <a:endCxn id="5" idx="0"/>
          </p:cNvCxnSpPr>
          <p:nvPr/>
        </p:nvCxnSpPr>
        <p:spPr>
          <a:xfrm>
            <a:off x="3331527" y="2194243"/>
            <a:ext cx="0" cy="1802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V="1">
            <a:off x="4015104" y="2019300"/>
            <a:ext cx="3723006" cy="2324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7" idx="3"/>
            <a:endCxn id="8" idx="1"/>
          </p:cNvCxnSpPr>
          <p:nvPr/>
        </p:nvCxnSpPr>
        <p:spPr>
          <a:xfrm>
            <a:off x="4091304" y="1434466"/>
            <a:ext cx="36468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http://www.google.fr/url?source=imglanding&amp;ct=img&amp;q=http://icons.iconarchive.com/icons/gakuseisean/radium/256/Movie-file-icon.png&amp;sa=X&amp;ei=QZFsVev5EMjsUsaPgvAB&amp;ved=0CAkQ8wc&amp;usg=AFQjCNGsS3t9Twvho3XmZfQg4pXDHUzp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82" y="1156773"/>
            <a:ext cx="593249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http://www.google.fr/url?source=imglanding&amp;ct=img&amp;q=http://icons.iconarchive.com/icons/gakuseisean/radium/256/Movie-file-icon.png&amp;sa=X&amp;ei=QZFsVev5EMjsUsaPgvAB&amp;ved=0CAkQ8wc&amp;usg=AFQjCNGsS3t9Twvho3XmZfQg4pXDHUzp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982" y="2893022"/>
            <a:ext cx="593249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http://www.google.fr/url?source=imglanding&amp;ct=img&amp;q=http://icons.iconarchive.com/icons/gakuseisean/radium/256/Movie-file-icon.png&amp;sa=X&amp;ei=QZFsVev5EMjsUsaPgvAB&amp;ved=0CAkQ8wc&amp;usg=AFQjCNGsS3t9Twvho3XmZfQg4pXDHUzp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133" y="2657395"/>
            <a:ext cx="593249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necteur droit avec flèche 20"/>
          <p:cNvCxnSpPr>
            <a:stCxn id="15" idx="1"/>
          </p:cNvCxnSpPr>
          <p:nvPr/>
        </p:nvCxnSpPr>
        <p:spPr>
          <a:xfrm flipH="1">
            <a:off x="4210050" y="4830763"/>
            <a:ext cx="3536473" cy="79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6" descr="http://www.google.fr/url?source=imglanding&amp;ct=img&amp;q=http://icons.iconarchive.com/icons/gakuseisean/radium/256/Movie-file-icon.png&amp;sa=X&amp;ei=QZFsVev5EMjsUsaPgvAB&amp;ved=0CAkQ8wc&amp;usg=AFQjCNGsS3t9Twvho3XmZfQg4pXDHUzp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8082" y="4532869"/>
            <a:ext cx="593249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523" y="4087813"/>
            <a:ext cx="1466850" cy="1485900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1401237" y="4618286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PC-VOUS</a:t>
            </a:r>
            <a:br>
              <a:rPr lang="fr-FR" dirty="0" smtClean="0"/>
            </a:br>
            <a:r>
              <a:rPr lang="fr-FR" dirty="0" smtClean="0"/>
              <a:t>IP : 1.2.3.4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759" y="2170630"/>
            <a:ext cx="104775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3307440" y="876300"/>
            <a:ext cx="8717853" cy="53154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Picture 4" descr="PC icon PNG,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3997009"/>
            <a:ext cx="1519554" cy="15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PC icon PNG,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674689"/>
            <a:ext cx="1519554" cy="15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PC icon PNG,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010" y="674689"/>
            <a:ext cx="1519554" cy="15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ZoneTexte 45"/>
          <p:cNvSpPr txBox="1"/>
          <p:nvPr/>
        </p:nvSpPr>
        <p:spPr>
          <a:xfrm>
            <a:off x="10743564" y="143446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PC-2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10743563" y="475678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PC-HADOPI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3443379" y="145339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PC-1</a:t>
            </a:r>
            <a:endParaRPr lang="fr-FR" dirty="0"/>
          </a:p>
        </p:txBody>
      </p:sp>
      <p:cxnSp>
        <p:nvCxnSpPr>
          <p:cNvPr id="50" name="Connecteur droit avec flèche 49"/>
          <p:cNvCxnSpPr>
            <a:stCxn id="44" idx="2"/>
            <a:endCxn id="43" idx="0"/>
          </p:cNvCxnSpPr>
          <p:nvPr/>
        </p:nvCxnSpPr>
        <p:spPr>
          <a:xfrm>
            <a:off x="4817427" y="2194243"/>
            <a:ext cx="0" cy="18027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/>
          <p:cNvCxnSpPr/>
          <p:nvPr/>
        </p:nvCxnSpPr>
        <p:spPr>
          <a:xfrm flipV="1">
            <a:off x="5501004" y="2019300"/>
            <a:ext cx="3723006" cy="2324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/>
          <p:cNvCxnSpPr>
            <a:stCxn id="44" idx="3"/>
            <a:endCxn id="45" idx="1"/>
          </p:cNvCxnSpPr>
          <p:nvPr/>
        </p:nvCxnSpPr>
        <p:spPr>
          <a:xfrm>
            <a:off x="5577204" y="1434466"/>
            <a:ext cx="364680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6" descr="http://www.google.fr/url?source=imglanding&amp;ct=img&amp;q=http://icons.iconarchive.com/icons/gakuseisean/radium/256/Movie-file-icon.png&amp;sa=X&amp;ei=QZFsVev5EMjsUsaPgvAB&amp;ved=0CAkQ8wc&amp;usg=AFQjCNGsS3t9Twvho3XmZfQg4pXDHUzp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82" y="1156773"/>
            <a:ext cx="593249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http://www.google.fr/url?source=imglanding&amp;ct=img&amp;q=http://icons.iconarchive.com/icons/gakuseisean/radium/256/Movie-file-icon.png&amp;sa=X&amp;ei=QZFsVev5EMjsUsaPgvAB&amp;ved=0CAkQ8wc&amp;usg=AFQjCNGsS3t9Twvho3XmZfQg4pXDHUzp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82" y="2893022"/>
            <a:ext cx="593249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http://www.google.fr/url?source=imglanding&amp;ct=img&amp;q=http://icons.iconarchive.com/icons/gakuseisean/radium/256/Movie-file-icon.png&amp;sa=X&amp;ei=QZFsVev5EMjsUsaPgvAB&amp;ved=0CAkQ8wc&amp;usg=AFQjCNGsS3t9Twvho3XmZfQg4pXDHUzp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33" y="2657395"/>
            <a:ext cx="593249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eur droit avec flèche 55"/>
          <p:cNvCxnSpPr>
            <a:stCxn id="58" idx="1"/>
          </p:cNvCxnSpPr>
          <p:nvPr/>
        </p:nvCxnSpPr>
        <p:spPr>
          <a:xfrm flipH="1">
            <a:off x="5695950" y="4830763"/>
            <a:ext cx="3536473" cy="79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6" descr="http://www.google.fr/url?source=imglanding&amp;ct=img&amp;q=http://icons.iconarchive.com/icons/gakuseisean/radium/256/Movie-file-icon.png&amp;sa=X&amp;ei=QZFsVev5EMjsUsaPgvAB&amp;ved=0CAkQ8wc&amp;usg=AFQjCNGsS3t9Twvho3XmZfQg4pXDHUzpL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982" y="4532869"/>
            <a:ext cx="593249" cy="59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Image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2423" y="4087813"/>
            <a:ext cx="1466850" cy="1485900"/>
          </a:xfrm>
          <a:prstGeom prst="rect">
            <a:avLst/>
          </a:prstGeom>
        </p:spPr>
      </p:pic>
      <p:pic>
        <p:nvPicPr>
          <p:cNvPr id="59" name="Picture 4" descr="PC icon PNG, comp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54" y="3997009"/>
            <a:ext cx="1519554" cy="151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ZoneTexte 59"/>
          <p:cNvSpPr txBox="1"/>
          <p:nvPr/>
        </p:nvSpPr>
        <p:spPr>
          <a:xfrm>
            <a:off x="4267486" y="5545415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PC-TIERS</a:t>
            </a:r>
            <a:br>
              <a:rPr lang="fr-FR" dirty="0" smtClean="0"/>
            </a:br>
            <a:r>
              <a:rPr lang="fr-FR" dirty="0" smtClean="0"/>
              <a:t>IP : 4.5.6.7</a:t>
            </a:r>
            <a:endParaRPr lang="fr-FR" dirty="0"/>
          </a:p>
        </p:txBody>
      </p:sp>
      <p:sp>
        <p:nvSpPr>
          <p:cNvPr id="61" name="ZoneTexte 60"/>
          <p:cNvSpPr txBox="1"/>
          <p:nvPr/>
        </p:nvSpPr>
        <p:spPr>
          <a:xfrm>
            <a:off x="617374" y="5755460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PC-VOUS</a:t>
            </a:r>
            <a:br>
              <a:rPr lang="fr-FR" dirty="0" smtClean="0"/>
            </a:br>
            <a:r>
              <a:rPr lang="fr-FR" dirty="0" smtClean="0"/>
              <a:t>IP : 1.2.3.4</a:t>
            </a:r>
            <a:endParaRPr lang="fr-FR" dirty="0"/>
          </a:p>
        </p:txBody>
      </p:sp>
      <p:cxnSp>
        <p:nvCxnSpPr>
          <p:cNvPr id="65" name="Connecteur droit avec flèche 64"/>
          <p:cNvCxnSpPr>
            <a:stCxn id="43" idx="1"/>
            <a:endCxn id="59" idx="3"/>
          </p:cNvCxnSpPr>
          <p:nvPr/>
        </p:nvCxnSpPr>
        <p:spPr>
          <a:xfrm flipH="1">
            <a:off x="1962408" y="4756786"/>
            <a:ext cx="209524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1230" y="4394836"/>
            <a:ext cx="497464" cy="6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7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conserto nantes</dc:creator>
  <cp:lastModifiedBy>conserto nantes</cp:lastModifiedBy>
  <cp:revision>6</cp:revision>
  <dcterms:created xsi:type="dcterms:W3CDTF">2015-06-01T16:56:35Z</dcterms:created>
  <dcterms:modified xsi:type="dcterms:W3CDTF">2015-06-01T18:26:48Z</dcterms:modified>
</cp:coreProperties>
</file>