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student in CS</a:t>
            </a:r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0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25.01.2018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800" dirty="0"/>
              <a:t>Decentralized Data Sharing System based on Secure Multiparty Computation</a:t>
            </a:r>
            <a:endParaRPr lang="en-US" sz="443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Master Semester Project (12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 :David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</a:t>
            </a:r>
            <a:r>
              <a:rPr lang="fr-FR" sz="4500" b="0" dirty="0" err="1"/>
              <a:t>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 err="1"/>
              <a:t>Implement</a:t>
            </a:r>
            <a:r>
              <a:rPr lang="fr-FR" sz="2600" dirty="0"/>
              <a:t> a multi-party computation (MPC) system (</a:t>
            </a:r>
            <a:r>
              <a:rPr lang="fr-FR" sz="2600" dirty="0" err="1"/>
              <a:t>Prio</a:t>
            </a:r>
            <a:r>
              <a:rPr lang="fr-FR" sz="2600" dirty="0"/>
              <a:t> </a:t>
            </a:r>
            <a:r>
              <a:rPr lang="fr-FR" sz="2200" dirty="0"/>
              <a:t>[1] </a:t>
            </a:r>
            <a:r>
              <a:rPr lang="fr-FR" sz="2600" dirty="0"/>
              <a:t>) </a:t>
            </a:r>
            <a:r>
              <a:rPr lang="fr-FR" sz="2600" dirty="0" err="1"/>
              <a:t>into</a:t>
            </a:r>
            <a:r>
              <a:rPr lang="fr-FR" sz="2600" dirty="0"/>
              <a:t> </a:t>
            </a:r>
            <a:r>
              <a:rPr lang="fr-FR" sz="2600" dirty="0" err="1"/>
              <a:t>Unlynx’s</a:t>
            </a:r>
            <a:r>
              <a:rPr lang="fr-FR" sz="2600" dirty="0"/>
              <a:t> </a:t>
            </a:r>
            <a:r>
              <a:rPr lang="fr-FR" sz="2200" dirty="0"/>
              <a:t>[2] </a:t>
            </a:r>
            <a:r>
              <a:rPr lang="fr-FR" sz="2600" dirty="0" err="1"/>
              <a:t>framework</a:t>
            </a:r>
            <a:endParaRPr lang="fr-FR" sz="2600" dirty="0"/>
          </a:p>
          <a:p>
            <a:endParaRPr lang="fr-FR" sz="2600" dirty="0"/>
          </a:p>
          <a:p>
            <a:r>
              <a:rPr lang="fr-FR" sz="2600" dirty="0"/>
              <a:t>Design and </a:t>
            </a:r>
            <a:r>
              <a:rPr lang="fr-FR" sz="2600" dirty="0" err="1"/>
              <a:t>implement</a:t>
            </a:r>
            <a:r>
              <a:rPr lang="fr-FR" sz="2600" dirty="0"/>
              <a:t> an input validation </a:t>
            </a:r>
            <a:r>
              <a:rPr lang="fr-FR" sz="2600" dirty="0" err="1"/>
              <a:t>algorithm</a:t>
            </a:r>
            <a:r>
              <a:rPr lang="fr-FR" sz="2600" dirty="0"/>
              <a:t> for </a:t>
            </a:r>
            <a:r>
              <a:rPr lang="fr-FR" sz="2600" dirty="0" err="1"/>
              <a:t>Unlynx</a:t>
            </a:r>
            <a:r>
              <a:rPr lang="fr-FR" sz="2600" dirty="0"/>
              <a:t>.</a:t>
            </a:r>
          </a:p>
          <a:p>
            <a:endParaRPr lang="fr-FR" sz="2600" dirty="0"/>
          </a:p>
          <a:p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the least </a:t>
            </a:r>
            <a:r>
              <a:rPr lang="fr-FR" sz="2600" dirty="0" err="1"/>
              <a:t>significant</a:t>
            </a:r>
            <a:r>
              <a:rPr lang="fr-FR" sz="2600" dirty="0"/>
              <a:t> </a:t>
            </a:r>
            <a:r>
              <a:rPr lang="fr-FR" sz="2600" dirty="0" err="1"/>
              <a:t>differences</a:t>
            </a:r>
            <a:r>
              <a:rPr lang="fr-FR" sz="2600" dirty="0"/>
              <a:t> in settings/model</a:t>
            </a:r>
          </a:p>
          <a:p>
            <a:endParaRPr lang="fr-FR" sz="2600" dirty="0"/>
          </a:p>
          <a:p>
            <a:r>
              <a:rPr lang="fr-FR" sz="2600" dirty="0" err="1"/>
              <a:t>Discuss</a:t>
            </a:r>
            <a:r>
              <a:rPr lang="fr-FR" sz="2600" dirty="0"/>
              <a:t> the guidelines to </a:t>
            </a:r>
            <a:r>
              <a:rPr lang="fr-FR" sz="2600" dirty="0" err="1"/>
              <a:t>create</a:t>
            </a:r>
            <a:r>
              <a:rPr lang="fr-FR" sz="2600" dirty="0"/>
              <a:t> a </a:t>
            </a:r>
            <a:r>
              <a:rPr lang="fr-FR" sz="2600" dirty="0" err="1"/>
              <a:t>privacy-preserving</a:t>
            </a:r>
            <a:r>
              <a:rPr lang="fr-FR" sz="2600" dirty="0"/>
              <a:t> data sharing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allying</a:t>
            </a:r>
            <a:r>
              <a:rPr lang="fr-FR" sz="2600" dirty="0"/>
              <a:t>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advantages</a:t>
            </a:r>
            <a:endParaRPr lang="fr-FR" sz="2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F7DAE8-03F5-4A2A-9D3D-23830E11CFC3}"/>
              </a:ext>
            </a:extLst>
          </p:cNvPr>
          <p:cNvSpPr txBox="1"/>
          <p:nvPr/>
        </p:nvSpPr>
        <p:spPr>
          <a:xfrm>
            <a:off x="114104" y="5519940"/>
            <a:ext cx="1194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 </a:t>
            </a:r>
            <a:r>
              <a:rPr lang="fr-FR" altLang="fr-FR" sz="1200" dirty="0">
                <a:solidFill>
                  <a:srgbClr val="000000"/>
                </a:solidFill>
              </a:rPr>
              <a:t>H. Corrigan-Gibbs &amp; D. </a:t>
            </a:r>
            <a:r>
              <a:rPr lang="fr-FR" altLang="fr-FR" sz="1200" dirty="0" err="1">
                <a:solidFill>
                  <a:srgbClr val="000000"/>
                </a:solidFill>
              </a:rPr>
              <a:t>Boneh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Prio</a:t>
            </a:r>
            <a:r>
              <a:rPr lang="fr-FR" altLang="fr-FR" sz="1200" dirty="0">
                <a:solidFill>
                  <a:srgbClr val="000000"/>
                </a:solidFill>
              </a:rPr>
              <a:t>: </a:t>
            </a:r>
            <a:r>
              <a:rPr lang="fr-FR" altLang="fr-FR" sz="1200" dirty="0" err="1">
                <a:solidFill>
                  <a:srgbClr val="000000"/>
                </a:solidFill>
              </a:rPr>
              <a:t>Private</a:t>
            </a:r>
            <a:r>
              <a:rPr lang="fr-FR" altLang="fr-FR" sz="1200" dirty="0">
                <a:solidFill>
                  <a:srgbClr val="000000"/>
                </a:solidFill>
              </a:rPr>
              <a:t>, </a:t>
            </a:r>
            <a:r>
              <a:rPr lang="fr-FR" altLang="fr-FR" sz="1200" dirty="0" err="1">
                <a:solidFill>
                  <a:srgbClr val="000000"/>
                </a:solidFill>
              </a:rPr>
              <a:t>Robust</a:t>
            </a:r>
            <a:r>
              <a:rPr lang="fr-FR" altLang="fr-FR" sz="1200" dirty="0">
                <a:solidFill>
                  <a:srgbClr val="000000"/>
                </a:solidFill>
              </a:rPr>
              <a:t>, and Scalable Computation of </a:t>
            </a:r>
            <a:r>
              <a:rPr lang="fr-FR" altLang="fr-FR" sz="1200" dirty="0" err="1">
                <a:solidFill>
                  <a:srgbClr val="000000"/>
                </a:solidFill>
              </a:rPr>
              <a:t>Aggregate</a:t>
            </a: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</a:rPr>
              <a:t>Statistics</a:t>
            </a:r>
            <a:r>
              <a:rPr lang="fr-FR" altLang="fr-FR" sz="1200" dirty="0">
                <a:solidFill>
                  <a:srgbClr val="000000"/>
                </a:solidFill>
              </a:rPr>
              <a:t>.</a:t>
            </a:r>
            <a:r>
              <a:rPr lang="fr-FR" altLang="fr-FR" sz="1200" dirty="0"/>
              <a:t> </a:t>
            </a:r>
            <a:r>
              <a:rPr lang="fr-FR" altLang="fr-FR" sz="1200" dirty="0">
                <a:solidFill>
                  <a:srgbClr val="000000"/>
                </a:solidFill>
              </a:rPr>
              <a:t>Stanford </a:t>
            </a:r>
            <a:r>
              <a:rPr lang="fr-FR" altLang="fr-FR" sz="1200" dirty="0" err="1">
                <a:solidFill>
                  <a:srgbClr val="000000"/>
                </a:solidFill>
              </a:rPr>
              <a:t>University</a:t>
            </a:r>
            <a:endParaRPr lang="fr-FR" altLang="fr-FR" sz="1200" dirty="0">
              <a:solidFill>
                <a:srgbClr val="000000"/>
              </a:solidFill>
            </a:endParaRPr>
          </a:p>
          <a:p>
            <a:r>
              <a:rPr lang="fr-FR" altLang="fr-FR" sz="1200" dirty="0">
                <a:solidFill>
                  <a:srgbClr val="000000"/>
                </a:solidFill>
              </a:rPr>
              <a:t>[2] D. </a:t>
            </a:r>
            <a:r>
              <a:rPr lang="fr-FR" altLang="fr-FR" sz="1200" dirty="0" err="1">
                <a:solidFill>
                  <a:srgbClr val="000000"/>
                </a:solidFill>
              </a:rPr>
              <a:t>Froelicher</a:t>
            </a:r>
            <a:r>
              <a:rPr lang="fr-FR" altLang="fr-FR" sz="1200" dirty="0">
                <a:solidFill>
                  <a:srgbClr val="000000"/>
                </a:solidFill>
              </a:rPr>
              <a:t>, P. </a:t>
            </a:r>
            <a:r>
              <a:rPr lang="fr-FR" altLang="fr-FR" sz="1200" dirty="0" err="1">
                <a:solidFill>
                  <a:srgbClr val="000000"/>
                </a:solidFill>
              </a:rPr>
              <a:t>Egger</a:t>
            </a:r>
            <a:r>
              <a:rPr lang="fr-FR" altLang="fr-FR" sz="1200" dirty="0">
                <a:solidFill>
                  <a:srgbClr val="000000"/>
                </a:solidFill>
              </a:rPr>
              <a:t>, J.S Sousa, J.L </a:t>
            </a:r>
            <a:r>
              <a:rPr lang="fr-FR" altLang="fr-FR" sz="1200" dirty="0" err="1">
                <a:solidFill>
                  <a:srgbClr val="000000"/>
                </a:solidFill>
              </a:rPr>
              <a:t>Raisaro</a:t>
            </a:r>
            <a:r>
              <a:rPr lang="fr-FR" altLang="fr-FR" sz="1200" dirty="0">
                <a:solidFill>
                  <a:srgbClr val="000000"/>
                </a:solidFill>
              </a:rPr>
              <a:t>, Z. Huang, C. Mouchet, B. Ford &amp; J.P </a:t>
            </a:r>
            <a:r>
              <a:rPr lang="fr-FR" altLang="fr-FR" sz="1200" dirty="0" err="1">
                <a:solidFill>
                  <a:srgbClr val="000000"/>
                </a:solidFill>
              </a:rPr>
              <a:t>Hubaux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UnLynx</a:t>
            </a:r>
            <a:r>
              <a:rPr lang="fr-FR" altLang="fr-FR" sz="1200" dirty="0">
                <a:solidFill>
                  <a:srgbClr val="000000"/>
                </a:solidFill>
              </a:rPr>
              <a:t>: A </a:t>
            </a:r>
            <a:r>
              <a:rPr lang="fr-FR" altLang="fr-FR" sz="1200" dirty="0" err="1">
                <a:solidFill>
                  <a:srgbClr val="000000"/>
                </a:solidFill>
              </a:rPr>
              <a:t>Decentralized</a:t>
            </a:r>
            <a:r>
              <a:rPr lang="fr-FR" altLang="fr-FR" sz="1200" dirty="0">
                <a:solidFill>
                  <a:srgbClr val="000000"/>
                </a:solidFill>
              </a:rPr>
              <a:t> System for </a:t>
            </a:r>
            <a:r>
              <a:rPr lang="fr-FR" altLang="fr-FR" sz="1200" dirty="0" err="1">
                <a:solidFill>
                  <a:srgbClr val="000000"/>
                </a:solidFill>
              </a:rPr>
              <a:t>Privacy-Conscious</a:t>
            </a:r>
            <a:r>
              <a:rPr lang="fr-FR" altLang="fr-FR" sz="1200" dirty="0">
                <a:solidFill>
                  <a:srgbClr val="000000"/>
                </a:solidFill>
              </a:rPr>
              <a:t> Data </a:t>
            </a:r>
            <a:r>
              <a:rPr lang="fr-FR" altLang="fr-FR" sz="1200" dirty="0" err="1">
                <a:solidFill>
                  <a:srgbClr val="000000"/>
                </a:solidFill>
              </a:rPr>
              <a:t>Sharing.EPFL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</a:t>
            </a:r>
            <a:r>
              <a:rPr lang="fr-FR" dirty="0" err="1"/>
              <a:t>querier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Prio</a:t>
            </a:r>
            <a:r>
              <a:rPr lang="fr-FR" dirty="0"/>
              <a:t> uses the </a:t>
            </a:r>
            <a:r>
              <a:rPr lang="fr-FR" dirty="0" err="1"/>
              <a:t>same</a:t>
            </a:r>
            <a:r>
              <a:rPr lang="fr-FR" dirty="0"/>
              <a:t> system (</a:t>
            </a:r>
            <a:r>
              <a:rPr lang="fr-FR" dirty="0" err="1"/>
              <a:t>without</a:t>
            </a:r>
            <a:r>
              <a:rPr lang="fr-FR" dirty="0"/>
              <a:t> the</a:t>
            </a:r>
          </a:p>
          <a:p>
            <a:pPr marL="0" indent="0">
              <a:buNone/>
            </a:pPr>
            <a:r>
              <a:rPr lang="fr-FR" dirty="0"/>
              <a:t>     </a:t>
            </a:r>
            <a:r>
              <a:rPr lang="fr-FR" dirty="0" err="1"/>
              <a:t>querier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 </a:t>
            </a:r>
            <a:r>
              <a:rPr lang="fr-FR" dirty="0" err="1"/>
              <a:t>aggregation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function</a:t>
            </a:r>
            <a:r>
              <a:rPr lang="fr-FR" dirty="0"/>
              <a:t> over </a:t>
            </a:r>
            <a:r>
              <a:rPr lang="fr-FR" dirty="0" err="1"/>
              <a:t>private</a:t>
            </a:r>
            <a:r>
              <a:rPr lang="fr-FR" dirty="0"/>
              <a:t> datas</a:t>
            </a:r>
          </a:p>
          <a:p>
            <a:endParaRPr lang="fr-FR" dirty="0"/>
          </a:p>
          <a:p>
            <a:r>
              <a:rPr lang="fr-FR" dirty="0"/>
              <a:t>Lot of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 : MPC, </a:t>
            </a:r>
            <a:r>
              <a:rPr lang="fr-FR" dirty="0" err="1"/>
              <a:t>Homomorphic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encryption</a:t>
            </a:r>
            <a:r>
              <a:rPr lang="fr-FR" dirty="0"/>
              <a:t>, Distributed </a:t>
            </a:r>
            <a:r>
              <a:rPr lang="fr-FR" dirty="0" err="1"/>
              <a:t>systems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B3349-5E65-4D30-B1F4-173C326F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0" y="1595602"/>
            <a:ext cx="5561050" cy="36239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8A2812-FAA3-4BEF-9C84-159240C3142D}"/>
              </a:ext>
            </a:extLst>
          </p:cNvPr>
          <p:cNvSpPr txBox="1"/>
          <p:nvPr/>
        </p:nvSpPr>
        <p:spPr>
          <a:xfrm>
            <a:off x="7568418" y="5090137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Collective </a:t>
            </a:r>
            <a:r>
              <a:rPr lang="fr-FR" i="1" dirty="0" err="1"/>
              <a:t>authority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m = 3 servers, and n = 10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8782-33E3-47D0-87FB-3B2F8E9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 err="1"/>
              <a:t>Systems</a:t>
            </a:r>
            <a:r>
              <a:rPr lang="fr-FR" sz="4500" dirty="0"/>
              <a:t> pipelines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2911D-B62E-455E-9E64-C5028AF9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7CADDF2A-D9B0-40CD-A3E9-4744E8E9D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32060"/>
              </p:ext>
            </p:extLst>
          </p:nvPr>
        </p:nvGraphicFramePr>
        <p:xfrm>
          <a:off x="2025747" y="1329422"/>
          <a:ext cx="7519499" cy="422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9143737" imgH="5143382" progId="AcroExch.Document.DC">
                  <p:embed/>
                </p:oleObj>
              </mc:Choice>
              <mc:Fallback>
                <p:oleObj name="Acrobat Document" r:id="rId3" imgW="9143737" imgH="51433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747" y="1329422"/>
                        <a:ext cx="7519499" cy="4229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0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47BD6-6BEA-4D89-BB78-82312037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</a:t>
            </a:r>
            <a:r>
              <a:rPr lang="fr-FR" sz="4500" b="0" dirty="0" err="1"/>
              <a:t>comparison</a:t>
            </a:r>
            <a:endParaRPr lang="fr-FR" sz="45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E106FB-3488-4E57-9EFC-71A2E72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best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a combination of </a:t>
            </a:r>
            <a:r>
              <a:rPr lang="fr-FR" dirty="0" err="1"/>
              <a:t>those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840A714-8C18-430F-824F-08913E52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2216"/>
              </p:ext>
            </p:extLst>
          </p:nvPr>
        </p:nvGraphicFramePr>
        <p:xfrm>
          <a:off x="259143" y="1401953"/>
          <a:ext cx="11658082" cy="44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342">
                  <a:extLst>
                    <a:ext uri="{9D8B030D-6E8A-4147-A177-3AD203B41FA5}">
                      <a16:colId xmlns:a16="http://schemas.microsoft.com/office/drawing/2014/main" val="3207480340"/>
                    </a:ext>
                  </a:extLst>
                </a:gridCol>
                <a:gridCol w="5840740">
                  <a:extLst>
                    <a:ext uri="{9D8B030D-6E8A-4147-A177-3AD203B41FA5}">
                      <a16:colId xmlns:a16="http://schemas.microsoft.com/office/drawing/2014/main" val="2167722997"/>
                    </a:ext>
                  </a:extLst>
                </a:gridCol>
              </a:tblGrid>
              <a:tr h="337627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Unlynx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Prio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787"/>
                  </a:ext>
                </a:extLst>
              </a:tr>
              <a:tr h="4144489"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Functionnality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 err="1"/>
                        <a:t>Answer</a:t>
                      </a:r>
                      <a:r>
                        <a:rPr lang="fr-FR" sz="1500" dirty="0"/>
                        <a:t> a </a:t>
                      </a:r>
                      <a:r>
                        <a:rPr lang="fr-FR" sz="1500" dirty="0" err="1"/>
                        <a:t>query</a:t>
                      </a:r>
                      <a:r>
                        <a:rPr lang="fr-FR" sz="1500" dirty="0"/>
                        <a:t> Q, </a:t>
                      </a:r>
                      <a:r>
                        <a:rPr lang="fr-FR" sz="1500" dirty="0" err="1"/>
                        <a:t>either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Sum</a:t>
                      </a:r>
                      <a:r>
                        <a:rPr lang="fr-FR" sz="1500" dirty="0"/>
                        <a:t>, Count or Select and </a:t>
                      </a:r>
                      <a:r>
                        <a:rPr lang="fr-FR" sz="1500" dirty="0" err="1"/>
                        <a:t>Where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attributes</a:t>
                      </a:r>
                      <a:r>
                        <a:rPr lang="fr-FR" sz="1500" dirty="0"/>
                        <a:t> (</a:t>
                      </a:r>
                      <a:r>
                        <a:rPr lang="fr-FR" sz="1500" dirty="0" err="1"/>
                        <a:t>equality</a:t>
                      </a:r>
                      <a:r>
                        <a:rPr lang="fr-FR" sz="1500" dirty="0"/>
                        <a:t>)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Data </a:t>
                      </a:r>
                      <a:r>
                        <a:rPr lang="fr-FR" sz="1500" dirty="0" err="1"/>
                        <a:t>encrypted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with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Elliptic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Curve</a:t>
                      </a:r>
                      <a:r>
                        <a:rPr lang="fr-FR" sz="1500" dirty="0"/>
                        <a:t> El-Gamal, and </a:t>
                      </a:r>
                      <a:r>
                        <a:rPr lang="fr-FR" sz="1500" dirty="0" err="1"/>
                        <a:t>collectivelly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processed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with</a:t>
                      </a:r>
                      <a:r>
                        <a:rPr lang="fr-FR" sz="1500" dirty="0"/>
                        <a:t> a </a:t>
                      </a:r>
                      <a:r>
                        <a:rPr lang="fr-FR" sz="1500" dirty="0" err="1"/>
                        <a:t>defined</a:t>
                      </a:r>
                      <a:r>
                        <a:rPr lang="fr-FR" sz="1500" dirty="0"/>
                        <a:t> pipeline.</a:t>
                      </a:r>
                      <a:endParaRPr lang="fr-FR" sz="1500" b="1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5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Privacy</a:t>
                      </a:r>
                      <a:r>
                        <a:rPr lang="fr-FR" sz="1500" b="1" dirty="0"/>
                        <a:t> &amp; </a:t>
                      </a:r>
                      <a:r>
                        <a:rPr lang="fr-FR" sz="1500" b="1" dirty="0" err="1"/>
                        <a:t>Correctness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 err="1"/>
                        <a:t>Anytrust</a:t>
                      </a:r>
                      <a:r>
                        <a:rPr lang="fr-FR" sz="150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 err="1"/>
                        <a:t>Assured</a:t>
                      </a:r>
                      <a:r>
                        <a:rPr lang="fr-FR" sz="1500" dirty="0"/>
                        <a:t> if at least one server </a:t>
                      </a:r>
                      <a:r>
                        <a:rPr lang="fr-FR" sz="1500" dirty="0" err="1"/>
                        <a:t>is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trusted</a:t>
                      </a:r>
                      <a:endParaRPr lang="fr-FR" sz="15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DPs </a:t>
                      </a:r>
                      <a:r>
                        <a:rPr lang="fr-FR" sz="1500" dirty="0" err="1"/>
                        <a:t>honest</a:t>
                      </a:r>
                      <a:r>
                        <a:rPr lang="fr-FR" sz="1500" dirty="0"/>
                        <a:t> but </a:t>
                      </a:r>
                      <a:r>
                        <a:rPr lang="fr-FR" sz="1500" dirty="0" err="1"/>
                        <a:t>curious</a:t>
                      </a:r>
                      <a:endParaRPr lang="fr-FR" sz="1500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5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Properties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Proof of </a:t>
                      </a:r>
                      <a:r>
                        <a:rPr lang="fr-FR" sz="1500" dirty="0" err="1"/>
                        <a:t>correctness</a:t>
                      </a:r>
                      <a:r>
                        <a:rPr lang="fr-FR" sz="1500" dirty="0"/>
                        <a:t> at </a:t>
                      </a:r>
                      <a:r>
                        <a:rPr lang="fr-FR" sz="1500" dirty="0" err="1"/>
                        <a:t>each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step</a:t>
                      </a:r>
                      <a:r>
                        <a:rPr lang="fr-FR" sz="1500" dirty="0"/>
                        <a:t> of the </a:t>
                      </a:r>
                      <a:r>
                        <a:rPr lang="fr-FR" sz="1500" dirty="0" err="1"/>
                        <a:t>protocol</a:t>
                      </a:r>
                      <a:r>
                        <a:rPr lang="fr-FR" sz="1500" dirty="0"/>
                        <a:t> via </a:t>
                      </a:r>
                      <a:r>
                        <a:rPr lang="fr-FR" sz="1500" dirty="0" err="1"/>
                        <a:t>zero-knowledge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proofs</a:t>
                      </a:r>
                      <a:endParaRPr lang="fr-FR" sz="15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No proof for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Data </a:t>
                      </a:r>
                      <a:r>
                        <a:rPr lang="fr-FR" sz="1500" dirty="0" err="1"/>
                        <a:t>stored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encrypted</a:t>
                      </a:r>
                      <a:r>
                        <a:rPr lang="fr-FR" sz="1500" dirty="0"/>
                        <a:t> at 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Functionnality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 err="1"/>
                        <a:t>Each</a:t>
                      </a:r>
                      <a:r>
                        <a:rPr lang="fr-FR" sz="1500" dirty="0"/>
                        <a:t> data provider </a:t>
                      </a:r>
                      <a:r>
                        <a:rPr lang="fr-FR" sz="1500" dirty="0" err="1"/>
                        <a:t>holds</a:t>
                      </a:r>
                      <a:r>
                        <a:rPr lang="fr-FR" sz="1500" dirty="0"/>
                        <a:t> a </a:t>
                      </a:r>
                      <a:r>
                        <a:rPr lang="fr-FR" sz="1500" dirty="0" err="1"/>
                        <a:t>private</a:t>
                      </a:r>
                      <a:r>
                        <a:rPr lang="fr-FR" sz="1500" dirty="0"/>
                        <a:t> value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Not </a:t>
                      </a:r>
                      <a:r>
                        <a:rPr lang="fr-FR" sz="1500" dirty="0" err="1"/>
                        <a:t>encrypted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private</a:t>
                      </a:r>
                      <a:r>
                        <a:rPr lang="fr-FR" sz="1500" dirty="0"/>
                        <a:t> values of data-provider </a:t>
                      </a:r>
                      <a:r>
                        <a:rPr lang="fr-FR" sz="1500" dirty="0" err="1"/>
                        <a:t>splited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into</a:t>
                      </a:r>
                      <a:r>
                        <a:rPr lang="fr-FR" sz="1500" i="1" dirty="0"/>
                        <a:t> m </a:t>
                      </a:r>
                      <a:r>
                        <a:rPr lang="fr-FR" sz="1500" dirty="0" err="1"/>
                        <a:t>shares</a:t>
                      </a:r>
                      <a:r>
                        <a:rPr lang="fr-FR" sz="1500" dirty="0"/>
                        <a:t> in Field F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Affine-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aggregatable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encodings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classical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(max/min, set intersections, least-square </a:t>
                      </a:r>
                      <a:r>
                        <a:rPr lang="fr-FR" sz="15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fr-FR" sz="15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500" b="0" u="none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Privacy</a:t>
                      </a:r>
                      <a:r>
                        <a:rPr lang="fr-FR" sz="1500" b="1" dirty="0"/>
                        <a:t> &amp; </a:t>
                      </a:r>
                      <a:r>
                        <a:rPr lang="fr-FR" sz="1500" b="1" dirty="0" err="1"/>
                        <a:t>Corectness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As </a:t>
                      </a:r>
                      <a:r>
                        <a:rPr lang="fr-FR" sz="1500" dirty="0" err="1"/>
                        <a:t>Unlynx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Privacy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ensured</a:t>
                      </a:r>
                      <a:r>
                        <a:rPr lang="fr-FR" sz="1500" dirty="0"/>
                        <a:t> if at least one server </a:t>
                      </a:r>
                      <a:r>
                        <a:rPr lang="fr-FR" sz="1500" dirty="0" err="1"/>
                        <a:t>is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trusted</a:t>
                      </a:r>
                      <a:endParaRPr lang="fr-FR" sz="15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 err="1"/>
                        <a:t>However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Correctness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is</a:t>
                      </a:r>
                      <a:r>
                        <a:rPr lang="fr-FR" sz="1500" dirty="0"/>
                        <a:t> </a:t>
                      </a:r>
                      <a:r>
                        <a:rPr lang="fr-FR" sz="1500" dirty="0" err="1"/>
                        <a:t>ensured</a:t>
                      </a:r>
                      <a:r>
                        <a:rPr lang="fr-FR" sz="1500" dirty="0"/>
                        <a:t> if all servers are </a:t>
                      </a:r>
                      <a:r>
                        <a:rPr lang="fr-FR" sz="1500" dirty="0" err="1"/>
                        <a:t>trusted</a:t>
                      </a:r>
                      <a:endParaRPr lang="fr-FR" sz="15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500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500" b="1" dirty="0" err="1"/>
                        <a:t>Properties</a:t>
                      </a:r>
                      <a:r>
                        <a:rPr lang="fr-FR" sz="15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500" dirty="0"/>
                        <a:t>Secret </a:t>
                      </a:r>
                      <a:r>
                        <a:rPr lang="fr-FR" sz="1500" dirty="0" err="1"/>
                        <a:t>shared</a:t>
                      </a:r>
                      <a:r>
                        <a:rPr lang="fr-FR" sz="1500" dirty="0"/>
                        <a:t> non interactive proof (SNIP) </a:t>
                      </a:r>
                      <a:r>
                        <a:rPr lang="fr-FR" sz="1500" dirty="0" err="1"/>
                        <a:t>used</a:t>
                      </a:r>
                      <a:r>
                        <a:rPr lang="fr-FR" sz="1500" dirty="0"/>
                        <a:t> for input validation</a:t>
                      </a:r>
                      <a:endParaRPr lang="fr-FR" sz="15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696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395</Words>
  <Application>Microsoft Office PowerPoint</Application>
  <PresentationFormat>Grand écran</PresentationFormat>
  <Paragraphs>59</Paragraphs>
  <Slides>5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MS PGothic</vt:lpstr>
      <vt:lpstr>Arial</vt:lpstr>
      <vt:lpstr>Calibri</vt:lpstr>
      <vt:lpstr>Courier New</vt:lpstr>
      <vt:lpstr>Times New Roman</vt:lpstr>
      <vt:lpstr>Wingdings</vt:lpstr>
      <vt:lpstr>slide_template_white</vt:lpstr>
      <vt:lpstr>Adobe Acrobat Document</vt:lpstr>
      <vt:lpstr>Decentralized Data Sharing System based on Secure Multiparty Computation</vt:lpstr>
      <vt:lpstr>Goals of the project</vt:lpstr>
      <vt:lpstr>System design</vt:lpstr>
      <vt:lpstr>Systems pipelines</vt:lpstr>
      <vt:lpstr>Systems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 Premi</cp:lastModifiedBy>
  <cp:revision>14</cp:revision>
  <dcterms:created xsi:type="dcterms:W3CDTF">2018-01-20T10:29:57Z</dcterms:created>
  <dcterms:modified xsi:type="dcterms:W3CDTF">2018-01-20T15:20:55Z</dcterms:modified>
</cp:coreProperties>
</file>