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Instrument Sans Medium" panose="020B0604020202020204" charset="0"/>
      <p:regular r:id="rId14"/>
    </p:embeddedFont>
    <p:embeddedFont>
      <p:font typeface="Inter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88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49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Practica de inițiere în specialitate. Tema băuturi răcoritoare.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264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dezvoltat o aplicație consolă în C++ și un tabel Excel. Am fost motivat să abordez un proiect care combină logica programării cu analiza vizuală a datelor.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93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6116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Realizat de Pricop Maxim (P-2413)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C8517-C16B-4510-93F7-BD431B6977AE}"/>
              </a:ext>
            </a:extLst>
          </p:cNvPr>
          <p:cNvSpPr/>
          <p:nvPr/>
        </p:nvSpPr>
        <p:spPr>
          <a:xfrm>
            <a:off x="12791552" y="7656845"/>
            <a:ext cx="1728316" cy="49236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6059"/>
            <a:ext cx="7464028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Obiective și Abordare Tehnică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80190" y="1852613"/>
            <a:ext cx="484823" cy="484823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033" y="1893034"/>
            <a:ext cx="323136" cy="40397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80396" y="1926669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Design Modular C++</a:t>
            </a:r>
            <a:endParaRPr lang="en-US" sz="2100" dirty="0"/>
          </a:p>
        </p:txBody>
      </p:sp>
      <p:sp>
        <p:nvSpPr>
          <p:cNvPr id="7" name="Text 3"/>
          <p:cNvSpPr/>
          <p:nvPr/>
        </p:nvSpPr>
        <p:spPr>
          <a:xfrm>
            <a:off x="6980396" y="2392442"/>
            <a:ext cx="685621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urmărit să aplic principii de design modular și orientat pe obiecte.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6280190" y="3512939"/>
            <a:ext cx="484823" cy="484823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033" y="3553361"/>
            <a:ext cx="323136" cy="40397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80396" y="3586996"/>
            <a:ext cx="276558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Manipularea Fișierelor</a:t>
            </a:r>
            <a:endParaRPr lang="en-US" sz="2100" dirty="0"/>
          </a:p>
        </p:txBody>
      </p:sp>
      <p:sp>
        <p:nvSpPr>
          <p:cNvPr id="11" name="Text 6"/>
          <p:cNvSpPr/>
          <p:nvPr/>
        </p:nvSpPr>
        <p:spPr>
          <a:xfrm>
            <a:off x="6980396" y="4052768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învățat să gestionez intrările/ieșirile de date din fișiere text.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6280190" y="4828461"/>
            <a:ext cx="484823" cy="484823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033" y="4868882"/>
            <a:ext cx="323136" cy="40397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80396" y="490251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Stocare Dinamică</a:t>
            </a:r>
            <a:endParaRPr lang="en-US" sz="2100" dirty="0"/>
          </a:p>
        </p:txBody>
      </p:sp>
      <p:sp>
        <p:nvSpPr>
          <p:cNvPr id="15" name="Text 9"/>
          <p:cNvSpPr/>
          <p:nvPr/>
        </p:nvSpPr>
        <p:spPr>
          <a:xfrm>
            <a:off x="6980396" y="5368290"/>
            <a:ext cx="6856214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utilizat </a:t>
            </a:r>
            <a:r>
              <a:rPr lang="en-US" sz="16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std::vector</a:t>
            </a: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pentru stocarea dinamică a datelor.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6280190" y="6143982"/>
            <a:ext cx="484823" cy="484823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1033" y="6184404"/>
            <a:ext cx="323136" cy="40397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80396" y="6218039"/>
            <a:ext cx="290286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Combinare C++ și Excel</a:t>
            </a:r>
            <a:endParaRPr lang="en-US" sz="2100" dirty="0"/>
          </a:p>
        </p:txBody>
      </p:sp>
      <p:sp>
        <p:nvSpPr>
          <p:cNvPr id="19" name="Text 12"/>
          <p:cNvSpPr/>
          <p:nvPr/>
        </p:nvSpPr>
        <p:spPr>
          <a:xfrm>
            <a:off x="6980396" y="6683812"/>
            <a:ext cx="685621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integrat C++ pentru procesare rapidă și Excel pentru analiză vizuală.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76EA52-92B1-4823-A230-C3F4F5490772}"/>
              </a:ext>
            </a:extLst>
          </p:cNvPr>
          <p:cNvSpPr/>
          <p:nvPr/>
        </p:nvSpPr>
        <p:spPr>
          <a:xfrm>
            <a:off x="12791552" y="7656845"/>
            <a:ext cx="1728316" cy="49236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0036"/>
            <a:ext cx="6523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Provocări și Soluții în C++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288977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515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Gestiunea Datelor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00620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folosit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fstream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și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vector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pentru înregistrări eficiente.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649861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8766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Structură de Meniu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36709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implementat un meniu clar: adăugare, editare, ștergere, listare, rapoarte.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Depanare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depășit provocări precum validarea ID-urilor înainte de ștergere, asigurând integritatea datelor.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19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Experiența cu Excel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84991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importat datele din fișiere text în două foi de lucru: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Băuturi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și </a:t>
            </a: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Livrare</a:t>
            </a: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Am creat liste derulante pentru validarea datelor (tip, nume, culoare) și formule pentru calcularea stocului curent și a valorii totale. Am adăugat diagrame dinamice și un ComboBox pentru a afișa interactiv imagini ale băuturilor.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836069"/>
            <a:ext cx="6244709" cy="36064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2FEDC0-3B14-4BC0-850C-781F6687477E}"/>
              </a:ext>
            </a:extLst>
          </p:cNvPr>
          <p:cNvSpPr/>
          <p:nvPr/>
        </p:nvSpPr>
        <p:spPr>
          <a:xfrm>
            <a:off x="12791552" y="7656845"/>
            <a:ext cx="1728316" cy="49236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92094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Învățări Cheie și Abilități Dobândite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595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082766"/>
            <a:ext cx="3123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Gestionarea Proiectelor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57318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învățat să descompun proiectele mari în sarcini gestionabile.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855952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Codare C++ Modulară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57318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câștigat încredere în programarea modulară și dezvoltarea bazată pe teste.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Automatizare Excel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46985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 stăpânit I/O pe fișiere text și funcționalitățile de automatizare Excel.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979432"/>
            <a:ext cx="47305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Depanare și Rezolvarea Problemelor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469850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Mi-am îmbunătățit procesul de depanare și mentalitatea de rezolvare a problemelor.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D9066F-3C21-4877-A359-116B48517382}"/>
              </a:ext>
            </a:extLst>
          </p:cNvPr>
          <p:cNvSpPr/>
          <p:nvPr/>
        </p:nvSpPr>
        <p:spPr>
          <a:xfrm>
            <a:off x="12791552" y="7656845"/>
            <a:ext cx="1728316" cy="49236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42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Dezvoltare Continuă și Viziune Profesională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19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</p:sp>
      <p:sp>
        <p:nvSpPr>
          <p:cNvPr id="5" name="Text 2"/>
          <p:cNvSpPr/>
          <p:nvPr/>
        </p:nvSpPr>
        <p:spPr>
          <a:xfrm>
            <a:off x="6790373" y="3191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Interfață Grafică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6823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Aș dori să explorez o interfață grafică pentru utilizatori.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27208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</p:sp>
      <p:sp>
        <p:nvSpPr>
          <p:cNvPr id="8" name="Text 5"/>
          <p:cNvSpPr/>
          <p:nvPr/>
        </p:nvSpPr>
        <p:spPr>
          <a:xfrm>
            <a:off x="7130534" y="4272082"/>
            <a:ext cx="3342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Macro-uri Excel Avansate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76250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Vreau să aprofundez macro-urile Excel și integrarea API.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352217"/>
            <a:ext cx="170021" cy="1216223"/>
          </a:xfrm>
          <a:prstGeom prst="roundRect">
            <a:avLst>
              <a:gd name="adj" fmla="val 20012"/>
            </a:avLst>
          </a:prstGeom>
          <a:solidFill>
            <a:srgbClr val="434348"/>
          </a:solidFill>
          <a:ln/>
        </p:spPr>
      </p:sp>
      <p:sp>
        <p:nvSpPr>
          <p:cNvPr id="11" name="Text 8"/>
          <p:cNvSpPr/>
          <p:nvPr/>
        </p:nvSpPr>
        <p:spPr>
          <a:xfrm>
            <a:off x="7470815" y="5352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Obiective IT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842635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Acest stagiu mi-a consolidat interesul pentru dezvoltarea de software și analiza datelor.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2CE2F-1046-450D-B80B-9AE96DE9AC4C}"/>
              </a:ext>
            </a:extLst>
          </p:cNvPr>
          <p:cNvSpPr/>
          <p:nvPr/>
        </p:nvSpPr>
        <p:spPr>
          <a:xfrm>
            <a:off x="12791552" y="7656845"/>
            <a:ext cx="1728316" cy="492369"/>
          </a:xfrm>
          <a:prstGeom prst="rect">
            <a:avLst/>
          </a:prstGeom>
          <a:solidFill>
            <a:srgbClr val="2424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645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Reflecții Personale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1346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Acest stagiu mi-a oferit o perspectivă neprețuită asupra ciclului de dezvoltare software și a importanței integrării sistemelor. Am aplicat cunoștințele academice în scenarii reale, ceea ce mi-a consolidat încrederea în propriile abilități.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377</Words>
  <Application>Microsoft Office PowerPoint</Application>
  <PresentationFormat>Custom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Instrument Sans Medium</vt:lpstr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L19_PC09</cp:lastModifiedBy>
  <cp:revision>2</cp:revision>
  <dcterms:created xsi:type="dcterms:W3CDTF">2025-05-30T10:44:50Z</dcterms:created>
  <dcterms:modified xsi:type="dcterms:W3CDTF">2025-05-30T10:47:09Z</dcterms:modified>
</cp:coreProperties>
</file>