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17EA-5A2D-4842-83D8-DAC3F9BE2334}" type="datetimeFigureOut">
              <a:rPr lang="th-TH" smtClean="0"/>
              <a:t>05/07/62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F8F-19FB-468E-81C8-00CC249B6B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524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17EA-5A2D-4842-83D8-DAC3F9BE2334}" type="datetimeFigureOut">
              <a:rPr lang="th-TH" smtClean="0"/>
              <a:t>05/07/62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F8F-19FB-468E-81C8-00CC249B6B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820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17EA-5A2D-4842-83D8-DAC3F9BE2334}" type="datetimeFigureOut">
              <a:rPr lang="th-TH" smtClean="0"/>
              <a:t>05/07/62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F8F-19FB-468E-81C8-00CC249B6B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961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17EA-5A2D-4842-83D8-DAC3F9BE2334}" type="datetimeFigureOut">
              <a:rPr lang="th-TH" smtClean="0"/>
              <a:t>05/07/62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F8F-19FB-468E-81C8-00CC249B6B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71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17EA-5A2D-4842-83D8-DAC3F9BE2334}" type="datetimeFigureOut">
              <a:rPr lang="th-TH" smtClean="0"/>
              <a:t>05/07/62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F8F-19FB-468E-81C8-00CC249B6B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067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17EA-5A2D-4842-83D8-DAC3F9BE2334}" type="datetimeFigureOut">
              <a:rPr lang="th-TH" smtClean="0"/>
              <a:t>05/07/62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F8F-19FB-468E-81C8-00CC249B6B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02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17EA-5A2D-4842-83D8-DAC3F9BE2334}" type="datetimeFigureOut">
              <a:rPr lang="th-TH" smtClean="0"/>
              <a:t>05/07/62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F8F-19FB-468E-81C8-00CC249B6B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8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17EA-5A2D-4842-83D8-DAC3F9BE2334}" type="datetimeFigureOut">
              <a:rPr lang="th-TH" smtClean="0"/>
              <a:t>05/07/62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F8F-19FB-468E-81C8-00CC249B6B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907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17EA-5A2D-4842-83D8-DAC3F9BE2334}" type="datetimeFigureOut">
              <a:rPr lang="th-TH" smtClean="0"/>
              <a:t>05/07/62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F8F-19FB-468E-81C8-00CC249B6B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14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17EA-5A2D-4842-83D8-DAC3F9BE2334}" type="datetimeFigureOut">
              <a:rPr lang="th-TH" smtClean="0"/>
              <a:t>05/07/62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F8F-19FB-468E-81C8-00CC249B6B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850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17EA-5A2D-4842-83D8-DAC3F9BE2334}" type="datetimeFigureOut">
              <a:rPr lang="th-TH" smtClean="0"/>
              <a:t>05/07/62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F8F-19FB-468E-81C8-00CC249B6B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494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17EA-5A2D-4842-83D8-DAC3F9BE2334}" type="datetimeFigureOut">
              <a:rPr lang="th-TH" smtClean="0"/>
              <a:t>05/07/62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EF8F-19FB-468E-81C8-00CC249B6B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81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"/>
          <a:stretch/>
        </p:blipFill>
        <p:spPr>
          <a:xfrm>
            <a:off x="1819152" y="234487"/>
            <a:ext cx="8093809" cy="642234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62611"/>
              </p:ext>
            </p:extLst>
          </p:nvPr>
        </p:nvGraphicFramePr>
        <p:xfrm>
          <a:off x="2111761" y="3920124"/>
          <a:ext cx="1550392" cy="1341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766293434"/>
                    </a:ext>
                  </a:extLst>
                </a:gridCol>
                <a:gridCol w="818872">
                  <a:extLst>
                    <a:ext uri="{9D8B030D-6E8A-4147-A177-3AD203B41FA5}">
                      <a16:colId xmlns:a16="http://schemas.microsoft.com/office/drawing/2014/main" val="287414929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smtClean="0"/>
                        <a:t>Arduino</a:t>
                      </a:r>
                      <a:endParaRPr lang="th-TH" sz="160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smtClean="0"/>
                        <a:t>โมดูลบลูทูธ</a:t>
                      </a:r>
                      <a:endParaRPr lang="th-TH" sz="1600">
                        <a:latin typeface="+mn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467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5V</a:t>
                      </a:r>
                      <a:endParaRPr lang="th-TH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VCC</a:t>
                      </a:r>
                      <a:endParaRPr lang="th-TH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369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GND</a:t>
                      </a:r>
                      <a:endParaRPr lang="th-TH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GND</a:t>
                      </a:r>
                      <a:endParaRPr lang="th-TH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099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TX1</a:t>
                      </a:r>
                      <a:endParaRPr lang="th-TH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TXD</a:t>
                      </a:r>
                      <a:endParaRPr lang="th-TH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279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91501"/>
              </p:ext>
            </p:extLst>
          </p:nvPr>
        </p:nvGraphicFramePr>
        <p:xfrm>
          <a:off x="3736814" y="3920124"/>
          <a:ext cx="1520928" cy="23469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25458">
                  <a:extLst>
                    <a:ext uri="{9D8B030D-6E8A-4147-A177-3AD203B41FA5}">
                      <a16:colId xmlns:a16="http://schemas.microsoft.com/office/drawing/2014/main" val="3766293434"/>
                    </a:ext>
                  </a:extLst>
                </a:gridCol>
                <a:gridCol w="795470">
                  <a:extLst>
                    <a:ext uri="{9D8B030D-6E8A-4147-A177-3AD203B41FA5}">
                      <a16:colId xmlns:a16="http://schemas.microsoft.com/office/drawing/2014/main" val="2874149290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smtClean="0"/>
                        <a:t>Arduino</a:t>
                      </a:r>
                      <a:endParaRPr lang="th-TH" sz="160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smtClean="0"/>
                        <a:t>โมดูลรีเลย์</a:t>
                      </a:r>
                      <a:endParaRPr lang="th-TH" sz="1600">
                        <a:latin typeface="+mn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4671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5V</a:t>
                      </a:r>
                      <a:endParaRPr lang="th-TH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VCC</a:t>
                      </a:r>
                      <a:endParaRPr lang="th-TH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36906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A3</a:t>
                      </a:r>
                      <a:endParaRPr lang="th-TH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IN1</a:t>
                      </a:r>
                      <a:endParaRPr lang="th-TH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09967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A2</a:t>
                      </a:r>
                      <a:endParaRPr lang="th-TH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IN2</a:t>
                      </a:r>
                      <a:endParaRPr lang="th-TH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37815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A1</a:t>
                      </a:r>
                      <a:endParaRPr lang="th-TH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IN3</a:t>
                      </a:r>
                      <a:endParaRPr lang="th-TH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622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A0</a:t>
                      </a:r>
                      <a:endParaRPr lang="th-TH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IN4</a:t>
                      </a:r>
                      <a:endParaRPr lang="th-TH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98183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GND</a:t>
                      </a:r>
                      <a:endParaRPr lang="th-TH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GND</a:t>
                      </a:r>
                      <a:endParaRPr lang="th-TH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2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0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upermarket"/>
        <a:ea typeface=""/>
        <a:cs typeface="supermarket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supermarket</vt:lpstr>
      <vt:lpstr>TH Sarabun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Sonthaya Nongnuch</dc:creator>
  <cp:lastModifiedBy>Sonthaya Nongnuch</cp:lastModifiedBy>
  <cp:revision>5</cp:revision>
  <dcterms:created xsi:type="dcterms:W3CDTF">2019-07-05T03:38:01Z</dcterms:created>
  <dcterms:modified xsi:type="dcterms:W3CDTF">2019-07-05T07:46:22Z</dcterms:modified>
</cp:coreProperties>
</file>