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>
      <p:cViewPr varScale="1">
        <p:scale>
          <a:sx n="72" d="100"/>
          <a:sy n="72" d="100"/>
        </p:scale>
        <p:origin x="-26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Max6-2 Novel study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Artemis Fowl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9712" y="191683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You may copy anything on the PPT, but you have to cite the author and give  a link to this website. See [LICENSE](https://qqiumax.github.io/LICENSE) for more information. You HAVE to keep this message when copying or duplicating.</a:t>
            </a:r>
          </a:p>
          <a:p>
            <a:r>
              <a:rPr lang="en-US" dirty="0" smtClean="0"/>
              <a:t>Copyright Max Qiu 2022.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the Author – </a:t>
            </a:r>
            <a:r>
              <a:rPr lang="en-US" dirty="0" err="1" smtClean="0"/>
              <a:t>Eoin</a:t>
            </a:r>
            <a:r>
              <a:rPr lang="en-US" dirty="0" smtClean="0"/>
              <a:t> </a:t>
            </a:r>
            <a:r>
              <a:rPr lang="en-US" dirty="0" err="1" smtClean="0"/>
              <a:t>Colfer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Eoin</a:t>
            </a:r>
            <a:r>
              <a:rPr lang="en-US" dirty="0" smtClean="0"/>
              <a:t> </a:t>
            </a:r>
            <a:r>
              <a:rPr lang="en-US" dirty="0" err="1" smtClean="0"/>
              <a:t>Colfer</a:t>
            </a:r>
            <a:r>
              <a:rPr lang="en-US" dirty="0" smtClean="0"/>
              <a:t> is born on May 14 1965. </a:t>
            </a:r>
          </a:p>
          <a:p>
            <a:r>
              <a:rPr lang="en-US" dirty="0" smtClean="0"/>
              <a:t>Well-known as the series of Artemis Fowl.</a:t>
            </a:r>
          </a:p>
          <a:p>
            <a:r>
              <a:rPr lang="en-US" dirty="0" smtClean="0"/>
              <a:t>An Irish man</a:t>
            </a:r>
          </a:p>
          <a:p>
            <a:r>
              <a:rPr lang="en-US" dirty="0" smtClean="0"/>
              <a:t>Pronounces as Owen </a:t>
            </a:r>
            <a:r>
              <a:rPr lang="en-US" dirty="0" err="1" smtClean="0"/>
              <a:t>Colfer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Image result for Eoin colfer introdu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257600"/>
            <a:ext cx="2160240" cy="36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setting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settings in the book</a:t>
            </a:r>
          </a:p>
          <a:p>
            <a:r>
              <a:rPr lang="en-US" dirty="0" smtClean="0"/>
              <a:t>Begins in Ho Chi Minh City, Vietnam</a:t>
            </a:r>
          </a:p>
          <a:p>
            <a:r>
              <a:rPr lang="en-US" dirty="0" smtClean="0"/>
              <a:t>Changes to Holly’s region , the underground</a:t>
            </a:r>
          </a:p>
          <a:p>
            <a:r>
              <a:rPr lang="en-US" dirty="0" smtClean="0"/>
              <a:t>A town at Italy, threatened by a runaway troll</a:t>
            </a:r>
          </a:p>
          <a:p>
            <a:r>
              <a:rPr lang="en-US" dirty="0" smtClean="0"/>
              <a:t>Settles at Ireland and changes back and forth between the underground and Ireland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Fairies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The Human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Holly Short</a:t>
            </a:r>
          </a:p>
          <a:p>
            <a:r>
              <a:rPr lang="en-US" dirty="0" smtClean="0"/>
              <a:t>Main Character from the fairies.</a:t>
            </a:r>
          </a:p>
          <a:p>
            <a:r>
              <a:rPr lang="en-US" dirty="0" smtClean="0"/>
              <a:t>Belongs to the LEP(lower elements police) Law-enforcers of fairies.</a:t>
            </a:r>
          </a:p>
          <a:p>
            <a:r>
              <a:rPr lang="en-US" b="1" dirty="0" smtClean="0"/>
              <a:t>Julius Root</a:t>
            </a:r>
          </a:p>
          <a:p>
            <a:r>
              <a:rPr lang="en-US" dirty="0" smtClean="0"/>
              <a:t>Commander of Holly Short</a:t>
            </a:r>
          </a:p>
          <a:p>
            <a:endParaRPr 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Artemis Fowl (</a:t>
            </a:r>
            <a:r>
              <a:rPr lang="en-US" b="1" dirty="0" err="1" smtClean="0"/>
              <a:t>mindmaster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The protagonist 12 yrs old</a:t>
            </a:r>
          </a:p>
          <a:p>
            <a:r>
              <a:rPr lang="en-US" dirty="0" smtClean="0"/>
              <a:t>A criminal mastermind</a:t>
            </a:r>
          </a:p>
          <a:p>
            <a:r>
              <a:rPr lang="en-US" dirty="0" smtClean="0"/>
              <a:t>Dad disappearance at small age</a:t>
            </a:r>
          </a:p>
          <a:p>
            <a:r>
              <a:rPr lang="en-US" b="1" dirty="0" err="1" smtClean="0"/>
              <a:t>Domovoi</a:t>
            </a:r>
            <a:r>
              <a:rPr lang="en-US" b="1" dirty="0" smtClean="0"/>
              <a:t> Butler(physical)</a:t>
            </a:r>
          </a:p>
          <a:p>
            <a:r>
              <a:rPr lang="en-US" dirty="0" smtClean="0"/>
              <a:t>Amazing bodyguard of Artemis. </a:t>
            </a:r>
          </a:p>
          <a:p>
            <a:r>
              <a:rPr lang="en-US" dirty="0" smtClean="0"/>
              <a:t>Knows many techniques 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Fairies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1. Artemis appears, finding his way in the Hoi Chi Minh City, and finds “the Book” Which is the Bible of the Fairies</a:t>
            </a:r>
          </a:p>
          <a:p>
            <a:pPr>
              <a:buNone/>
            </a:pPr>
            <a:r>
              <a:rPr lang="en-US" dirty="0" smtClean="0"/>
              <a:t>4. Manages to translate  Gnommish and learns about all the secrets of the Fairies.</a:t>
            </a:r>
          </a:p>
          <a:p>
            <a:pPr>
              <a:buNone/>
            </a:pPr>
            <a:r>
              <a:rPr lang="en-US" dirty="0" smtClean="0"/>
              <a:t>5. Finds Holly by luck and captures her and take hostage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2. Setting changes to Holly, at the verge of being fired.</a:t>
            </a:r>
          </a:p>
          <a:p>
            <a:r>
              <a:rPr lang="en-US" dirty="0" smtClean="0"/>
              <a:t>3.  She manages to put down a giant troll on her own,  but lost her magic.</a:t>
            </a:r>
          </a:p>
          <a:p>
            <a:r>
              <a:rPr lang="en-US" dirty="0" smtClean="0"/>
              <a:t>6. Tries to deposit oak seeds but found out by </a:t>
            </a:r>
            <a:r>
              <a:rPr lang="en-US" dirty="0" err="1" smtClean="0"/>
              <a:t>artemis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Plot- Continued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Fairies tries to attack the Fowl Manor by a time-stop, but Artemis Fowl tells the method to escape</a:t>
            </a:r>
          </a:p>
          <a:p>
            <a:r>
              <a:rPr lang="en-US" dirty="0" smtClean="0"/>
              <a:t>Holly, with the help of a tunnel from the fairies, manages to get out. While they tries to put a troll in the manor, it got subdued by Butler</a:t>
            </a:r>
          </a:p>
          <a:p>
            <a:r>
              <a:rPr lang="en-US" dirty="0" smtClean="0"/>
              <a:t>Spoilers!</a:t>
            </a:r>
          </a:p>
          <a:p>
            <a:r>
              <a:rPr lang="en-US" dirty="0" smtClean="0"/>
              <a:t>They have to give Artemis half the gold but blue rinse the Manor, but Artemis drugs everyone in the Manor and everyone escapes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Irony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Hyperbole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main character, as the book title, is an anti-hero and tries to restore fortune</a:t>
            </a:r>
          </a:p>
          <a:p>
            <a:r>
              <a:rPr lang="en-US" dirty="0" smtClean="0"/>
              <a:t>He did not enforce the Correct, but as a criminal mastermind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“onboard his father, Artemis I, Butler’s Uncle, and 500 bottles of coke.</a:t>
            </a:r>
          </a:p>
          <a:p>
            <a:r>
              <a:rPr lang="en-US" dirty="0" smtClean="0"/>
              <a:t>500 bottles of coke for two people is not possible 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Devices</a:t>
            </a:r>
            <a:endParaRPr lang="en-US" dirty="0"/>
          </a:p>
        </p:txBody>
      </p:sp>
      <p:sp>
        <p:nvSpPr>
          <p:cNvPr id="2050" name="AutoShape 2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Struggle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Parenthood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Artemis, throughout the  book, struggles between his guilt of lying to an innocent group. He struggles between family and his conscience through the book too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 lost his Father, missing on a ship onboard.</a:t>
            </a:r>
          </a:p>
          <a:p>
            <a:r>
              <a:rPr lang="en-US" dirty="0" smtClean="0"/>
              <a:t>He left his mother crazy, unable to see any light and dreams about his grandfather.</a:t>
            </a:r>
          </a:p>
          <a:p>
            <a:r>
              <a:rPr lang="en-US" dirty="0" smtClean="0"/>
              <a:t>He felt lonely, even if he is a criminal master, he is still a child 12 years old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Themes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thanks-for-watching-gif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</TotalTime>
  <Words>520</Words>
  <Application>Microsoft Office PowerPoint</Application>
  <PresentationFormat>全屏显示(4:3)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市镇</vt:lpstr>
      <vt:lpstr>Artemis Fowl</vt:lpstr>
      <vt:lpstr>About the Author – Eoin Colfer</vt:lpstr>
      <vt:lpstr>About the setting</vt:lpstr>
      <vt:lpstr>Characters</vt:lpstr>
      <vt:lpstr>Plot</vt:lpstr>
      <vt:lpstr>Plot- Continued</vt:lpstr>
      <vt:lpstr>Devices</vt:lpstr>
      <vt:lpstr>Major Themes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Artemis Fowl</dc:title>
  <cp:lastModifiedBy>Administrator</cp:lastModifiedBy>
  <cp:revision>3</cp:revision>
  <dcterms:modified xsi:type="dcterms:W3CDTF">2022-06-16T06:07:05Z</dcterms:modified>
</cp:coreProperties>
</file>