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9" r:id="rId9"/>
    <p:sldId id="264" r:id="rId10"/>
    <p:sldId id="265" r:id="rId11"/>
    <p:sldId id="266" r:id="rId12"/>
    <p:sldId id="270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26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Turkmenistan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 6-2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Newer leader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 an election on February 11, 2007, </a:t>
            </a:r>
            <a:r>
              <a:rPr lang="en-US" dirty="0" err="1" smtClean="0"/>
              <a:t>Gurbanguly</a:t>
            </a:r>
            <a:r>
              <a:rPr lang="en-US" dirty="0" smtClean="0"/>
              <a:t> </a:t>
            </a:r>
            <a:r>
              <a:rPr lang="en-US" dirty="0" err="1" smtClean="0"/>
              <a:t>Berdimuhamedow</a:t>
            </a:r>
            <a:r>
              <a:rPr lang="en-US" dirty="0" smtClean="0"/>
              <a:t> was elected president with 89% of the vote and 95% turnout, 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Berdimuhamedow</a:t>
            </a:r>
            <a:r>
              <a:rPr lang="en-US" dirty="0" smtClean="0"/>
              <a:t> is criticized for building a personality cult of his own. </a:t>
            </a:r>
          </a:p>
          <a:p>
            <a:r>
              <a:rPr lang="en-US" dirty="0" smtClean="0"/>
              <a:t>He is the only person whose first name is used in government press releases; other officials have their first names abbreviated to a single letter.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voting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Parliamentary elections under new constitution were held on December 14, 2008.</a:t>
            </a:r>
          </a:p>
          <a:p>
            <a:r>
              <a:rPr lang="en-US" dirty="0" smtClean="0"/>
              <a:t>In February 2017, president </a:t>
            </a:r>
            <a:r>
              <a:rPr lang="en-US" dirty="0" err="1" smtClean="0"/>
              <a:t>Gurbanguly</a:t>
            </a:r>
            <a:r>
              <a:rPr lang="en-US" dirty="0" smtClean="0"/>
              <a:t> </a:t>
            </a:r>
            <a:r>
              <a:rPr lang="en-US" dirty="0" err="1" smtClean="0"/>
              <a:t>Berdymukhamedov</a:t>
            </a:r>
            <a:r>
              <a:rPr lang="en-US" dirty="0" smtClean="0"/>
              <a:t> was re-elected for a third term in office, after receiving 97.69 percent of all votes according to official results, following a tightly controlled and largely ceremonial election. He continued to rule.</a:t>
            </a:r>
          </a:p>
        </p:txBody>
      </p:sp>
      <p:pic>
        <p:nvPicPr>
          <p:cNvPr id="4" name="图片 3" descr="OIP-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5" name="图片 4" descr="OIP-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0"/>
            <a:ext cx="5943600" cy="3962400"/>
          </a:xfrm>
          <a:prstGeom prst="rect">
            <a:avLst/>
          </a:prstGeom>
        </p:spPr>
      </p:pic>
      <p:pic>
        <p:nvPicPr>
          <p:cNvPr id="6" name="图片 5" descr="OIP-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1911" y="2347764"/>
            <a:ext cx="6852089" cy="4510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may copy anything on the </a:t>
            </a:r>
            <a:r>
              <a:rPr lang="en-US" dirty="0" smtClean="0"/>
              <a:t>PPT, but </a:t>
            </a:r>
            <a:r>
              <a:rPr lang="en-US" dirty="0" smtClean="0"/>
              <a:t>you have to cite the author and give  a link to this website. See [LICENSE](https://qqiumax.github.io/LICENSE) for more information. You HAVE to keep this message when copying or duplicating.</a:t>
            </a:r>
          </a:p>
          <a:p>
            <a:r>
              <a:rPr lang="en-US" dirty="0" smtClean="0"/>
              <a:t>Copyright Max Qiu 2022.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5362" name="AutoShape 2" descr="See the sourc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See the sourc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图片 8" descr="OIP-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65253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I: Physical geography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Geography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Climate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of Turkmenistan is occupied by the Karakum Desert, where the temperature in summer can reach as high as 50 °C . The coasts of the Caspian Sea are desert as well, but they are milder in winter, while they are a bit less hot but more humid in summer.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Natural Gas - sixth in terms of countries with the most proven natural gas reserves</a:t>
            </a:r>
          </a:p>
          <a:p>
            <a:r>
              <a:rPr lang="en-US" dirty="0" smtClean="0"/>
              <a:t>Oil - 202,000 barrels of oil each and every day. </a:t>
            </a:r>
          </a:p>
          <a:p>
            <a:r>
              <a:rPr lang="en-US" dirty="0" smtClean="0"/>
              <a:t>Cotton -  The nation ranks as the ninth biggest cotton producer</a:t>
            </a:r>
          </a:p>
          <a:p>
            <a:r>
              <a:rPr lang="en-US" dirty="0" smtClean="0"/>
              <a:t>Wheat -  In 2017 the domestic supply of wheat in Turkmenistan was estimated to be 2,029 </a:t>
            </a:r>
            <a:r>
              <a:rPr lang="en-US" dirty="0" err="1" smtClean="0"/>
              <a:t>tonnes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 History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Central Asia came under Arab control after a series of invasions in the late 7th and early 8th centuries</a:t>
            </a:r>
          </a:p>
          <a:p>
            <a:r>
              <a:rPr lang="en-US" dirty="0" smtClean="0"/>
              <a:t>The origins of the Turkmen may be traced back to the </a:t>
            </a:r>
            <a:r>
              <a:rPr lang="en-US" dirty="0" err="1" smtClean="0"/>
              <a:t>Oghuz</a:t>
            </a:r>
            <a:r>
              <a:rPr lang="en-US" dirty="0" smtClean="0"/>
              <a:t> confederation of nomadic pastoral tribes of the early Middle Ages, who lived in present-day Mongolia and around Lake Baikal in present-day southern Siberia.</a:t>
            </a:r>
          </a:p>
          <a:p>
            <a:r>
              <a:rPr lang="en-US" dirty="0" smtClean="0"/>
              <a:t>In the 11th century, Seljuk domains stretched from the delta of the Amu Darya delta into Iran, Iraq, the Caucasus region, Syria, and Asia Minor.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1221, central Asia suffered a disastrous invasion by Mongol warriors who swept across the region from their base in eastern Asia.</a:t>
            </a:r>
          </a:p>
          <a:p>
            <a:r>
              <a:rPr lang="en-US" dirty="0" smtClean="0"/>
              <a:t>The history of Turkmenistan from the 16th until the 19th century is mostly known by the relations with the states of Iran, </a:t>
            </a:r>
            <a:r>
              <a:rPr lang="en-US" dirty="0" err="1" smtClean="0"/>
              <a:t>Khiva</a:t>
            </a:r>
            <a:r>
              <a:rPr lang="en-US" dirty="0" smtClean="0"/>
              <a:t>, Bukhara, and Afghanistan.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Russian Empire began to move into the area in 1869 with the establishment of the Caspian Sea port of </a:t>
            </a:r>
            <a:r>
              <a:rPr lang="en-US" dirty="0" err="1" smtClean="0"/>
              <a:t>Krasnovodsk</a:t>
            </a:r>
            <a:r>
              <a:rPr lang="en-US" dirty="0" smtClean="0"/>
              <a:t>, present-day </a:t>
            </a:r>
            <a:r>
              <a:rPr lang="en-US" dirty="0" err="1" smtClean="0"/>
              <a:t>Turkmenbashy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Turkmenistan became independent on October 27, 1991, amidst the dissolution of the Soviet Union.</a:t>
            </a:r>
            <a:endParaRPr lang="en-US" dirty="0"/>
          </a:p>
        </p:txBody>
      </p:sp>
      <p:sp>
        <p:nvSpPr>
          <p:cNvPr id="13314" name="AutoShape 2" descr="See the sourc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iii: Modern times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Modern Turkmenistan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189</TotalTime>
  <Words>174</Words>
  <Application>Microsoft Office PowerPoint</Application>
  <PresentationFormat>全屏显示(4:3)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龙腾四海</vt:lpstr>
      <vt:lpstr>Turkmenistan</vt:lpstr>
      <vt:lpstr>Part I: Physical geography</vt:lpstr>
      <vt:lpstr>Climate</vt:lpstr>
      <vt:lpstr>Resources</vt:lpstr>
      <vt:lpstr>Part ii: History</vt:lpstr>
      <vt:lpstr>History</vt:lpstr>
      <vt:lpstr>Continued</vt:lpstr>
      <vt:lpstr>Continued</vt:lpstr>
      <vt:lpstr>Part iii: Modern times</vt:lpstr>
      <vt:lpstr>Newer leader</vt:lpstr>
      <vt:lpstr>A new voting</vt:lpstr>
      <vt:lpstr>Copyright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Turkmenistan</dc:title>
  <cp:lastModifiedBy>Administrator</cp:lastModifiedBy>
  <cp:revision>5</cp:revision>
  <dcterms:modified xsi:type="dcterms:W3CDTF">2022-06-16T06:06:46Z</dcterms:modified>
</cp:coreProperties>
</file>