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Turkmenistan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6-2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leader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 an election on February 11, 2007, </a:t>
            </a:r>
            <a:r>
              <a:rPr lang="en-US" dirty="0" err="1" smtClean="0"/>
              <a:t>Gurbanguly</a:t>
            </a:r>
            <a:r>
              <a:rPr lang="en-US" dirty="0" smtClean="0"/>
              <a:t> </a:t>
            </a:r>
            <a:r>
              <a:rPr lang="en-US" dirty="0" err="1" smtClean="0"/>
              <a:t>Berdimuhamedow</a:t>
            </a:r>
            <a:r>
              <a:rPr lang="en-US" dirty="0" smtClean="0"/>
              <a:t> was elected president with 89% of the vote and 95% turnout, </a:t>
            </a: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Berdimuhamedow</a:t>
            </a:r>
            <a:r>
              <a:rPr lang="en-US" dirty="0" smtClean="0"/>
              <a:t> is criticized for building a personality cult of his </a:t>
            </a:r>
            <a:r>
              <a:rPr lang="en-US" dirty="0" smtClean="0"/>
              <a:t>own. </a:t>
            </a:r>
          </a:p>
          <a:p>
            <a:r>
              <a:rPr lang="en-US" dirty="0" smtClean="0"/>
              <a:t>He is </a:t>
            </a:r>
            <a:r>
              <a:rPr lang="en-US" dirty="0" smtClean="0"/>
              <a:t>the only person whose first name is used in government press releases; other officials </a:t>
            </a:r>
            <a:r>
              <a:rPr lang="en-US" dirty="0" smtClean="0"/>
              <a:t>have their </a:t>
            </a:r>
            <a:r>
              <a:rPr lang="en-US" dirty="0" smtClean="0"/>
              <a:t>first names abbreviated to a single letter.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voting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Parliamentary </a:t>
            </a:r>
            <a:r>
              <a:rPr lang="en-US" dirty="0" smtClean="0"/>
              <a:t>elections under </a:t>
            </a:r>
            <a:r>
              <a:rPr lang="en-US" dirty="0" smtClean="0"/>
              <a:t>new </a:t>
            </a:r>
            <a:r>
              <a:rPr lang="en-US" dirty="0" smtClean="0"/>
              <a:t>constitution were held on December 14, 2008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February 2017, president </a:t>
            </a:r>
            <a:r>
              <a:rPr lang="en-US" dirty="0" err="1" smtClean="0"/>
              <a:t>Gurbanguly</a:t>
            </a:r>
            <a:r>
              <a:rPr lang="en-US" dirty="0" smtClean="0"/>
              <a:t> </a:t>
            </a:r>
            <a:r>
              <a:rPr lang="en-US" dirty="0" err="1" smtClean="0"/>
              <a:t>Berdymukhamedov</a:t>
            </a:r>
            <a:r>
              <a:rPr lang="en-US" dirty="0" smtClean="0"/>
              <a:t> was re-elected for a third term in office, after receiving 97.69 percent of all votes according to official results, following a tightly controlled and largely ceremonial election. </a:t>
            </a:r>
            <a:r>
              <a:rPr lang="en-US" dirty="0" smtClean="0"/>
              <a:t>He continued to rule.</a:t>
            </a:r>
            <a:endParaRPr lang="en-US" dirty="0" smtClean="0"/>
          </a:p>
        </p:txBody>
      </p:sp>
      <p:pic>
        <p:nvPicPr>
          <p:cNvPr id="4" name="图片 3" descr="OIP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图片 4" descr="OIP-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0"/>
            <a:ext cx="5943600" cy="3962400"/>
          </a:xfrm>
          <a:prstGeom prst="rect">
            <a:avLst/>
          </a:prstGeom>
        </p:spPr>
      </p:pic>
      <p:pic>
        <p:nvPicPr>
          <p:cNvPr id="6" name="图片 5" descr="OIP-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1911" y="2347764"/>
            <a:ext cx="6852089" cy="451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5362" name="AutoShape 2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图片 8" descr="OIP-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I: Physical geography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Turkmenistan is occupied by the Karakum Desert, where the temperature in summer can reach as high as 50 °C . The coasts of the Caspian Sea are desert as well, but they are milder in winter, while they are a bit less hot but more humid in summer.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Gas - </a:t>
            </a:r>
            <a:r>
              <a:rPr lang="en-US" dirty="0" smtClean="0"/>
              <a:t>sixth in terms of countries with the most proven natural gas reserves</a:t>
            </a:r>
            <a:endParaRPr lang="en-US" dirty="0" smtClean="0"/>
          </a:p>
          <a:p>
            <a:r>
              <a:rPr lang="en-US" dirty="0" smtClean="0"/>
              <a:t>Oil - </a:t>
            </a:r>
            <a:r>
              <a:rPr lang="en-US" dirty="0" smtClean="0"/>
              <a:t>202,000 barrels of oil each and every day. </a:t>
            </a:r>
            <a:endParaRPr lang="en-US" dirty="0" smtClean="0"/>
          </a:p>
          <a:p>
            <a:r>
              <a:rPr lang="en-US" dirty="0" smtClean="0"/>
              <a:t>Cotton - </a:t>
            </a:r>
            <a:r>
              <a:rPr lang="en-US" dirty="0" smtClean="0"/>
              <a:t> The nation ranks as the ninth biggest cotton </a:t>
            </a:r>
            <a:r>
              <a:rPr lang="en-US" dirty="0" smtClean="0"/>
              <a:t>producer</a:t>
            </a:r>
          </a:p>
          <a:p>
            <a:r>
              <a:rPr lang="en-US" dirty="0" smtClean="0"/>
              <a:t>Wheat - </a:t>
            </a:r>
            <a:r>
              <a:rPr lang="en-US" dirty="0" smtClean="0"/>
              <a:t> In 2017 the domestic supply of wheat in Turkmenistan was estimated to be </a:t>
            </a:r>
            <a:r>
              <a:rPr lang="en-US" dirty="0" smtClean="0"/>
              <a:t>2,029 </a:t>
            </a:r>
            <a:r>
              <a:rPr lang="en-US" dirty="0" err="1" smtClean="0"/>
              <a:t>tonnes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History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Central Asia came under Arab control after a series of invasions in the late 7th and early 8th </a:t>
            </a:r>
            <a:r>
              <a:rPr lang="en-US" dirty="0" smtClean="0"/>
              <a:t>centuries</a:t>
            </a:r>
          </a:p>
          <a:p>
            <a:r>
              <a:rPr lang="en-US" dirty="0" smtClean="0"/>
              <a:t>The origins of the Turkmen may be traced back to the </a:t>
            </a:r>
            <a:r>
              <a:rPr lang="en-US" dirty="0" err="1" smtClean="0"/>
              <a:t>Oghuz</a:t>
            </a:r>
            <a:r>
              <a:rPr lang="en-US" dirty="0" smtClean="0"/>
              <a:t> confederation of nomadic pastoral tribes of the early Middle Ages, who lived in present-day Mongolia and around Lake Baikal in present-day southern Siberia.</a:t>
            </a:r>
            <a:endParaRPr lang="en-US" dirty="0" smtClean="0"/>
          </a:p>
          <a:p>
            <a:r>
              <a:rPr lang="en-US" dirty="0" smtClean="0"/>
              <a:t>In the 11th century, Seljuk domains stretched from the delta of the Amu Darya delta into Iran, Iraq, the Caucasus region, Syria, and Asia Minor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1221, central Asia suffered a disastrous invasion by Mongol warriors who swept across the region from their base in eastern Asia.</a:t>
            </a:r>
          </a:p>
          <a:p>
            <a:r>
              <a:rPr lang="en-US" dirty="0" smtClean="0"/>
              <a:t>The history of Turkmenistan from the 16th until the 19th century is mostly known by the relations with the states of Iran, </a:t>
            </a:r>
            <a:r>
              <a:rPr lang="en-US" dirty="0" err="1" smtClean="0"/>
              <a:t>Khiva</a:t>
            </a:r>
            <a:r>
              <a:rPr lang="en-US" dirty="0" smtClean="0"/>
              <a:t>, Bukhara, and Afghanistan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Russian Empire began to move into the area in 1869 with the establishment of the Caspian Sea port of </a:t>
            </a:r>
            <a:r>
              <a:rPr lang="en-US" dirty="0" err="1" smtClean="0"/>
              <a:t>Krasnovodsk</a:t>
            </a:r>
            <a:r>
              <a:rPr lang="en-US" dirty="0" smtClean="0"/>
              <a:t>, present-day </a:t>
            </a:r>
            <a:r>
              <a:rPr lang="en-US" dirty="0" err="1" smtClean="0"/>
              <a:t>Turkmenbashy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Turkmenistan became independent on October 27, 1991, amidst the dissolution of the Soviet </a:t>
            </a:r>
            <a:r>
              <a:rPr lang="en-US" dirty="0" smtClean="0"/>
              <a:t>Union.</a:t>
            </a:r>
            <a:endParaRPr lang="en-US" dirty="0"/>
          </a:p>
        </p:txBody>
      </p:sp>
      <p:sp>
        <p:nvSpPr>
          <p:cNvPr id="13314" name="AutoShape 2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Modern times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Turkmenistan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189</TotalTime>
  <Words>118</Words>
  <Application>Microsoft Office PowerPoint</Application>
  <PresentationFormat>全屏显示(4:3)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龙腾四海</vt:lpstr>
      <vt:lpstr>Turkmenistan</vt:lpstr>
      <vt:lpstr>Part I: Physical geography</vt:lpstr>
      <vt:lpstr>Climate</vt:lpstr>
      <vt:lpstr>Resources</vt:lpstr>
      <vt:lpstr>Part ii: History</vt:lpstr>
      <vt:lpstr>History</vt:lpstr>
      <vt:lpstr>Continued</vt:lpstr>
      <vt:lpstr>Continued</vt:lpstr>
      <vt:lpstr>Part iii: Modern times</vt:lpstr>
      <vt:lpstr>Newer leader</vt:lpstr>
      <vt:lpstr>A new voting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Turkmenistan</dc:title>
  <cp:lastModifiedBy>Administrator</cp:lastModifiedBy>
  <cp:revision>4</cp:revision>
  <dcterms:modified xsi:type="dcterms:W3CDTF">2022-06-03T12:26:01Z</dcterms:modified>
</cp:coreProperties>
</file>