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4FD8F-B166-44CF-8A95-CEE05DD2BE90}" v="1371" dt="2019-04-15T23:45:3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Rehberger" userId="f49fdefc766c8828" providerId="LiveId" clId="{DA04FD8F-B166-44CF-8A95-CEE05DD2BE90}"/>
    <pc:docChg chg="undo custSel mod addSld modSld">
      <pc:chgData name="Maximilian Rehberger" userId="f49fdefc766c8828" providerId="LiveId" clId="{DA04FD8F-B166-44CF-8A95-CEE05DD2BE90}" dt="2019-04-15T23:45:38.681" v="1369" actId="20577"/>
      <pc:docMkLst>
        <pc:docMk/>
      </pc:docMkLst>
      <pc:sldChg chg="addSp delSp modSp add mod setBg setClrOvrMap">
        <pc:chgData name="Maximilian Rehberger" userId="f49fdefc766c8828" providerId="LiveId" clId="{DA04FD8F-B166-44CF-8A95-CEE05DD2BE90}" dt="2019-04-15T22:21:31.245" v="170" actId="1076"/>
        <pc:sldMkLst>
          <pc:docMk/>
          <pc:sldMk cId="2957578928" sldId="256"/>
        </pc:sldMkLst>
        <pc:spChg chg="mod">
          <ac:chgData name="Maximilian Rehberger" userId="f49fdefc766c8828" providerId="LiveId" clId="{DA04FD8F-B166-44CF-8A95-CEE05DD2BE90}" dt="2019-04-15T22:21:31.245" v="170" actId="1076"/>
          <ac:spMkLst>
            <pc:docMk/>
            <pc:sldMk cId="2957578928" sldId="256"/>
            <ac:spMk id="2" creationId="{AF876EF6-3772-4F7A-A8FF-0DFE8655171F}"/>
          </ac:spMkLst>
        </pc:spChg>
        <pc:spChg chg="del mod">
          <ac:chgData name="Maximilian Rehberger" userId="f49fdefc766c8828" providerId="LiveId" clId="{DA04FD8F-B166-44CF-8A95-CEE05DD2BE90}" dt="2019-04-15T22:21:17.284" v="167" actId="478"/>
          <ac:spMkLst>
            <pc:docMk/>
            <pc:sldMk cId="2957578928" sldId="256"/>
            <ac:spMk id="3" creationId="{57DD82C6-3B63-4948-A204-F5069CDB1D76}"/>
          </ac:spMkLst>
        </pc:spChg>
        <pc:spChg chg="add del">
          <ac:chgData name="Maximilian Rehberger" userId="f49fdefc766c8828" providerId="LiveId" clId="{DA04FD8F-B166-44CF-8A95-CEE05DD2BE90}" dt="2019-04-15T22:20:45.683" v="159" actId="26606"/>
          <ac:spMkLst>
            <pc:docMk/>
            <pc:sldMk cId="2957578928" sldId="256"/>
            <ac:spMk id="10" creationId="{71B2258F-86CA-4D4D-8270-BC05FCDEBFB3}"/>
          </ac:spMkLst>
        </pc:spChg>
        <pc:spChg chg="add del">
          <ac:chgData name="Maximilian Rehberger" userId="f49fdefc766c8828" providerId="LiveId" clId="{DA04FD8F-B166-44CF-8A95-CEE05DD2BE90}" dt="2019-04-15T22:20:47.858" v="161" actId="26606"/>
          <ac:spMkLst>
            <pc:docMk/>
            <pc:sldMk cId="2957578928" sldId="256"/>
            <ac:spMk id="13" creationId="{87CC2527-562A-4F69-B487-4371E5B243E7}"/>
          </ac:spMkLst>
        </pc:spChg>
        <pc:spChg chg="add del">
          <ac:chgData name="Maximilian Rehberger" userId="f49fdefc766c8828" providerId="LiveId" clId="{DA04FD8F-B166-44CF-8A95-CEE05DD2BE90}" dt="2019-04-15T22:20:51.131" v="165" actId="26606"/>
          <ac:spMkLst>
            <pc:docMk/>
            <pc:sldMk cId="2957578928" sldId="256"/>
            <ac:spMk id="17" creationId="{1DB7C82F-AB7E-4F0C-B829-FA1B9C415180}"/>
          </ac:spMkLst>
        </pc:spChg>
        <pc:spChg chg="add">
          <ac:chgData name="Maximilian Rehberger" userId="f49fdefc766c8828" providerId="LiveId" clId="{DA04FD8F-B166-44CF-8A95-CEE05DD2BE90}" dt="2019-04-15T22:20:51.145" v="166" actId="26606"/>
          <ac:spMkLst>
            <pc:docMk/>
            <pc:sldMk cId="2957578928" sldId="256"/>
            <ac:spMk id="19" creationId="{ED49FE6D-E54D-4A15-9572-966ED42F812E}"/>
          </ac:spMkLst>
        </pc:spChg>
        <pc:picChg chg="add mod ord">
          <ac:chgData name="Maximilian Rehberger" userId="f49fdefc766c8828" providerId="LiveId" clId="{DA04FD8F-B166-44CF-8A95-CEE05DD2BE90}" dt="2019-04-15T22:20:51.145" v="166" actId="26606"/>
          <ac:picMkLst>
            <pc:docMk/>
            <pc:sldMk cId="2957578928" sldId="256"/>
            <ac:picMk id="5" creationId="{2FFC6BA8-2077-4B43-91D9-960140236B1B}"/>
          </ac:picMkLst>
        </pc:picChg>
        <pc:cxnChg chg="add del">
          <ac:chgData name="Maximilian Rehberger" userId="f49fdefc766c8828" providerId="LiveId" clId="{DA04FD8F-B166-44CF-8A95-CEE05DD2BE90}" dt="2019-04-15T22:20:47.858" v="161" actId="26606"/>
          <ac:cxnSpMkLst>
            <pc:docMk/>
            <pc:sldMk cId="2957578928" sldId="256"/>
            <ac:cxnSpMk id="12" creationId="{BCDAEC91-5BCE-4B55-9CC0-43EF94CB734B}"/>
          </ac:cxnSpMkLst>
        </pc:cxnChg>
        <pc:cxnChg chg="add">
          <ac:chgData name="Maximilian Rehberger" userId="f49fdefc766c8828" providerId="LiveId" clId="{DA04FD8F-B166-44CF-8A95-CEE05DD2BE90}" dt="2019-04-15T22:20:51.145" v="166" actId="26606"/>
          <ac:cxnSpMkLst>
            <pc:docMk/>
            <pc:sldMk cId="2957578928" sldId="256"/>
            <ac:cxnSpMk id="14" creationId="{CC752BC6-CDD2-4020-8DCF-B5E813CD3A55}"/>
          </ac:cxnSpMkLst>
        </pc:cxnChg>
        <pc:cxnChg chg="add del">
          <ac:chgData name="Maximilian Rehberger" userId="f49fdefc766c8828" providerId="LiveId" clId="{DA04FD8F-B166-44CF-8A95-CEE05DD2BE90}" dt="2019-04-15T22:20:49.759" v="163" actId="26606"/>
          <ac:cxnSpMkLst>
            <pc:docMk/>
            <pc:sldMk cId="2957578928" sldId="256"/>
            <ac:cxnSpMk id="15" creationId="{E126E481-B945-4179-BD79-05E96E9B29E1}"/>
          </ac:cxnSpMkLst>
        </pc:cxnChg>
        <pc:cxnChg chg="add">
          <ac:chgData name="Maximilian Rehberger" userId="f49fdefc766c8828" providerId="LiveId" clId="{DA04FD8F-B166-44CF-8A95-CEE05DD2BE90}" dt="2019-04-15T22:20:51.145" v="166" actId="26606"/>
          <ac:cxnSpMkLst>
            <pc:docMk/>
            <pc:sldMk cId="2957578928" sldId="256"/>
            <ac:cxnSpMk id="20" creationId="{EAFC8083-BBFA-464C-A805-4E844F66B23B}"/>
          </ac:cxnSpMkLst>
        </pc:cxnChg>
      </pc:sldChg>
      <pc:sldChg chg="addSp delSp modSp add mod setBg">
        <pc:chgData name="Maximilian Rehberger" userId="f49fdefc766c8828" providerId="LiveId" clId="{DA04FD8F-B166-44CF-8A95-CEE05DD2BE90}" dt="2019-04-15T23:45:38.681" v="1369" actId="20577"/>
        <pc:sldMkLst>
          <pc:docMk/>
          <pc:sldMk cId="1873212528" sldId="257"/>
        </pc:sldMkLst>
        <pc:spChg chg="mod">
          <ac:chgData name="Maximilian Rehberger" userId="f49fdefc766c8828" providerId="LiveId" clId="{DA04FD8F-B166-44CF-8A95-CEE05DD2BE90}" dt="2019-04-15T22:31:10.859" v="933" actId="26606"/>
          <ac:spMkLst>
            <pc:docMk/>
            <pc:sldMk cId="1873212528" sldId="257"/>
            <ac:spMk id="2" creationId="{95D4B33C-D1BC-4DA7-B6F8-D55F8E4AAA8B}"/>
          </ac:spMkLst>
        </pc:spChg>
        <pc:spChg chg="mod ord">
          <ac:chgData name="Maximilian Rehberger" userId="f49fdefc766c8828" providerId="LiveId" clId="{DA04FD8F-B166-44CF-8A95-CEE05DD2BE90}" dt="2019-04-15T23:45:38.681" v="1369" actId="20577"/>
          <ac:spMkLst>
            <pc:docMk/>
            <pc:sldMk cId="1873212528" sldId="257"/>
            <ac:spMk id="3" creationId="{313C44CD-6D02-4C02-885B-C3EF31CDA4C2}"/>
          </ac:spMkLst>
        </pc:spChg>
        <pc:spChg chg="add">
          <ac:chgData name="Maximilian Rehberger" userId="f49fdefc766c8828" providerId="LiveId" clId="{DA04FD8F-B166-44CF-8A95-CEE05DD2BE90}" dt="2019-04-15T22:31:10.859" v="933" actId="26606"/>
          <ac:spMkLst>
            <pc:docMk/>
            <pc:sldMk cId="1873212528" sldId="257"/>
            <ac:spMk id="9" creationId="{4038CB10-1F5C-4D54-9DF7-12586DE5B007}"/>
          </ac:spMkLst>
        </pc:spChg>
        <pc:spChg chg="add del">
          <ac:chgData name="Maximilian Rehberger" userId="f49fdefc766c8828" providerId="LiveId" clId="{DA04FD8F-B166-44CF-8A95-CEE05DD2BE90}" dt="2019-04-15T22:30:11.309" v="928" actId="26606"/>
          <ac:spMkLst>
            <pc:docMk/>
            <pc:sldMk cId="1873212528" sldId="257"/>
            <ac:spMk id="10" creationId="{4038CB10-1F5C-4D54-9DF7-12586DE5B007}"/>
          </ac:spMkLst>
        </pc:spChg>
        <pc:spChg chg="add">
          <ac:chgData name="Maximilian Rehberger" userId="f49fdefc766c8828" providerId="LiveId" clId="{DA04FD8F-B166-44CF-8A95-CEE05DD2BE90}" dt="2019-04-15T22:31:10.859" v="933" actId="26606"/>
          <ac:spMkLst>
            <pc:docMk/>
            <pc:sldMk cId="1873212528" sldId="257"/>
            <ac:spMk id="11" creationId="{73ED6512-6858-4552-B699-9A97FE9A4EA2}"/>
          </ac:spMkLst>
        </pc:spChg>
        <pc:spChg chg="add del">
          <ac:chgData name="Maximilian Rehberger" userId="f49fdefc766c8828" providerId="LiveId" clId="{DA04FD8F-B166-44CF-8A95-CEE05DD2BE90}" dt="2019-04-15T22:30:11.309" v="928" actId="26606"/>
          <ac:spMkLst>
            <pc:docMk/>
            <pc:sldMk cId="1873212528" sldId="257"/>
            <ac:spMk id="12" creationId="{73ED6512-6858-4552-B699-9A97FE9A4EA2}"/>
          </ac:spMkLst>
        </pc:spChg>
        <pc:picChg chg="add del mod">
          <ac:chgData name="Maximilian Rehberger" userId="f49fdefc766c8828" providerId="LiveId" clId="{DA04FD8F-B166-44CF-8A95-CEE05DD2BE90}" dt="2019-04-15T22:30:16.536" v="931"/>
          <ac:picMkLst>
            <pc:docMk/>
            <pc:sldMk cId="1873212528" sldId="257"/>
            <ac:picMk id="5" creationId="{9542B217-94B6-40AD-AE2E-41D7893FECE2}"/>
          </ac:picMkLst>
        </pc:picChg>
        <pc:picChg chg="add mod">
          <ac:chgData name="Maximilian Rehberger" userId="f49fdefc766c8828" providerId="LiveId" clId="{DA04FD8F-B166-44CF-8A95-CEE05DD2BE90}" dt="2019-04-15T22:31:10.859" v="933" actId="26606"/>
          <ac:picMkLst>
            <pc:docMk/>
            <pc:sldMk cId="1873212528" sldId="257"/>
            <ac:picMk id="7" creationId="{4D78E794-889C-4E22-847B-068F40B3A2B6}"/>
          </ac:picMkLst>
        </pc:picChg>
        <pc:cxnChg chg="add del">
          <ac:chgData name="Maximilian Rehberger" userId="f49fdefc766c8828" providerId="LiveId" clId="{DA04FD8F-B166-44CF-8A95-CEE05DD2BE90}" dt="2019-04-15T22:30:14.277" v="930" actId="26606"/>
          <ac:cxnSpMkLst>
            <pc:docMk/>
            <pc:sldMk cId="1873212528" sldId="257"/>
            <ac:cxnSpMk id="14" creationId="{E4A809D5-3600-46D4-A466-67F2349A54FB}"/>
          </ac:cxnSpMkLst>
        </pc:cxnChg>
      </pc:sldChg>
      <pc:sldChg chg="addSp delSp modSp add mod setBg setClrOvrMap">
        <pc:chgData name="Maximilian Rehberger" userId="f49fdefc766c8828" providerId="LiveId" clId="{DA04FD8F-B166-44CF-8A95-CEE05DD2BE90}" dt="2019-04-15T23:31:49.237" v="1194" actId="1076"/>
        <pc:sldMkLst>
          <pc:docMk/>
          <pc:sldMk cId="925286080" sldId="258"/>
        </pc:sldMkLst>
        <pc:spChg chg="mod">
          <ac:chgData name="Maximilian Rehberger" userId="f49fdefc766c8828" providerId="LiveId" clId="{DA04FD8F-B166-44CF-8A95-CEE05DD2BE90}" dt="2019-04-15T22:37:10.946" v="947" actId="26606"/>
          <ac:spMkLst>
            <pc:docMk/>
            <pc:sldMk cId="925286080" sldId="258"/>
            <ac:spMk id="2" creationId="{15454286-426A-4D2D-B7E8-D35656309BB4}"/>
          </ac:spMkLst>
        </pc:spChg>
        <pc:spChg chg="del">
          <ac:chgData name="Maximilian Rehberger" userId="f49fdefc766c8828" providerId="LiveId" clId="{DA04FD8F-B166-44CF-8A95-CEE05DD2BE90}" dt="2019-04-15T22:36:42.023" v="934"/>
          <ac:spMkLst>
            <pc:docMk/>
            <pc:sldMk cId="925286080" sldId="258"/>
            <ac:spMk id="3" creationId="{65B3E394-7270-4ED5-8345-BC822B7FBB14}"/>
          </ac:spMkLst>
        </pc:spChg>
        <pc:spChg chg="add del">
          <ac:chgData name="Maximilian Rehberger" userId="f49fdefc766c8828" providerId="LiveId" clId="{DA04FD8F-B166-44CF-8A95-CEE05DD2BE90}" dt="2019-04-15T22:37:01.022" v="936" actId="26606"/>
          <ac:spMkLst>
            <pc:docMk/>
            <pc:sldMk cId="925286080" sldId="258"/>
            <ac:spMk id="10" creationId="{44A110A3-130D-46AA-8898-9C3DD9137191}"/>
          </ac:spMkLst>
        </pc:spChg>
        <pc:spChg chg="add del">
          <ac:chgData name="Maximilian Rehberger" userId="f49fdefc766c8828" providerId="LiveId" clId="{DA04FD8F-B166-44CF-8A95-CEE05DD2BE90}" dt="2019-04-15T22:37:02.040" v="938" actId="26606"/>
          <ac:spMkLst>
            <pc:docMk/>
            <pc:sldMk cId="925286080" sldId="258"/>
            <ac:spMk id="12" creationId="{5424F33E-8DA1-4171-B94F-00DFAB3EF6B0}"/>
          </ac:spMkLst>
        </pc:spChg>
        <pc:spChg chg="add del">
          <ac:chgData name="Maximilian Rehberger" userId="f49fdefc766c8828" providerId="LiveId" clId="{DA04FD8F-B166-44CF-8A95-CEE05DD2BE90}" dt="2019-04-15T22:37:02.040" v="938" actId="26606"/>
          <ac:spMkLst>
            <pc:docMk/>
            <pc:sldMk cId="925286080" sldId="258"/>
            <ac:spMk id="13" creationId="{CF62D2A7-8207-488C-9F46-316BA81A16C8}"/>
          </ac:spMkLst>
        </pc:spChg>
        <pc:spChg chg="add del">
          <ac:chgData name="Maximilian Rehberger" userId="f49fdefc766c8828" providerId="LiveId" clId="{DA04FD8F-B166-44CF-8A95-CEE05DD2BE90}" dt="2019-04-15T22:37:08.565" v="944" actId="26606"/>
          <ac:spMkLst>
            <pc:docMk/>
            <pc:sldMk cId="925286080" sldId="258"/>
            <ac:spMk id="15" creationId="{569C1A01-6FB5-43CE-ADCC-936728ACAC0D}"/>
          </ac:spMkLst>
        </pc:spChg>
        <pc:spChg chg="add del">
          <ac:chgData name="Maximilian Rehberger" userId="f49fdefc766c8828" providerId="LiveId" clId="{DA04FD8F-B166-44CF-8A95-CEE05DD2BE90}" dt="2019-04-15T22:37:03.190" v="940" actId="26606"/>
          <ac:spMkLst>
            <pc:docMk/>
            <pc:sldMk cId="925286080" sldId="258"/>
            <ac:spMk id="17" creationId="{44A110A3-130D-46AA-8898-9C3DD9137191}"/>
          </ac:spMkLst>
        </pc:spChg>
        <pc:spChg chg="add del">
          <ac:chgData name="Maximilian Rehberger" userId="f49fdefc766c8828" providerId="LiveId" clId="{DA04FD8F-B166-44CF-8A95-CEE05DD2BE90}" dt="2019-04-15T22:37:07.357" v="942" actId="26606"/>
          <ac:spMkLst>
            <pc:docMk/>
            <pc:sldMk cId="925286080" sldId="258"/>
            <ac:spMk id="20" creationId="{423A27A8-91A6-467B-BDF1-05083BDE376C}"/>
          </ac:spMkLst>
        </pc:spChg>
        <pc:spChg chg="add del">
          <ac:chgData name="Maximilian Rehberger" userId="f49fdefc766c8828" providerId="LiveId" clId="{DA04FD8F-B166-44CF-8A95-CEE05DD2BE90}" dt="2019-04-15T22:37:08.565" v="944" actId="26606"/>
          <ac:spMkLst>
            <pc:docMk/>
            <pc:sldMk cId="925286080" sldId="258"/>
            <ac:spMk id="24" creationId="{811F3E07-7506-4D1C-BE6C-8107BD1742B3}"/>
          </ac:spMkLst>
        </pc:spChg>
        <pc:spChg chg="add del">
          <ac:chgData name="Maximilian Rehberger" userId="f49fdefc766c8828" providerId="LiveId" clId="{DA04FD8F-B166-44CF-8A95-CEE05DD2BE90}" dt="2019-04-15T22:37:10.908" v="946" actId="26606"/>
          <ac:spMkLst>
            <pc:docMk/>
            <pc:sldMk cId="925286080" sldId="258"/>
            <ac:spMk id="27" creationId="{3CD9DF72-87A3-404E-A828-84CBF11A8303}"/>
          </ac:spMkLst>
        </pc:spChg>
        <pc:spChg chg="add del">
          <ac:chgData name="Maximilian Rehberger" userId="f49fdefc766c8828" providerId="LiveId" clId="{DA04FD8F-B166-44CF-8A95-CEE05DD2BE90}" dt="2019-04-15T22:37:10.908" v="946" actId="26606"/>
          <ac:spMkLst>
            <pc:docMk/>
            <pc:sldMk cId="925286080" sldId="258"/>
            <ac:spMk id="29" creationId="{FF746F81-A996-437B-9C84-65FF0F105747}"/>
          </ac:spMkLst>
        </pc:spChg>
        <pc:spChg chg="add">
          <ac:chgData name="Maximilian Rehberger" userId="f49fdefc766c8828" providerId="LiveId" clId="{DA04FD8F-B166-44CF-8A95-CEE05DD2BE90}" dt="2019-04-15T22:37:10.946" v="947" actId="26606"/>
          <ac:spMkLst>
            <pc:docMk/>
            <pc:sldMk cId="925286080" sldId="258"/>
            <ac:spMk id="32" creationId="{37C89E4B-3C9F-44B9-8B86-D9E3D112D8EC}"/>
          </ac:spMkLst>
        </pc:spChg>
        <pc:picChg chg="add del mod">
          <ac:chgData name="Maximilian Rehberger" userId="f49fdefc766c8828" providerId="LiveId" clId="{DA04FD8F-B166-44CF-8A95-CEE05DD2BE90}" dt="2019-04-15T22:37:10.946" v="947" actId="26606"/>
          <ac:picMkLst>
            <pc:docMk/>
            <pc:sldMk cId="925286080" sldId="258"/>
            <ac:picMk id="5" creationId="{892FE947-58C4-4351-8EB6-D57D286C8226}"/>
          </ac:picMkLst>
        </pc:picChg>
        <pc:picChg chg="add mod">
          <ac:chgData name="Maximilian Rehberger" userId="f49fdefc766c8828" providerId="LiveId" clId="{DA04FD8F-B166-44CF-8A95-CEE05DD2BE90}" dt="2019-04-15T23:31:49.237" v="1194" actId="1076"/>
          <ac:picMkLst>
            <pc:docMk/>
            <pc:sldMk cId="925286080" sldId="258"/>
            <ac:picMk id="7" creationId="{1EF1766E-2E8B-43DF-B51B-B284A01D312C}"/>
          </ac:picMkLst>
        </pc:picChg>
        <pc:picChg chg="add del">
          <ac:chgData name="Maximilian Rehberger" userId="f49fdefc766c8828" providerId="LiveId" clId="{DA04FD8F-B166-44CF-8A95-CEE05DD2BE90}" dt="2019-04-15T22:37:01.022" v="936" actId="26606"/>
          <ac:picMkLst>
            <pc:docMk/>
            <pc:sldMk cId="925286080" sldId="258"/>
            <ac:picMk id="8" creationId="{892FE947-58C4-4351-8EB6-D57D286C8226}"/>
          </ac:picMkLst>
        </pc:picChg>
        <pc:picChg chg="add del">
          <ac:chgData name="Maximilian Rehberger" userId="f49fdefc766c8828" providerId="LiveId" clId="{DA04FD8F-B166-44CF-8A95-CEE05DD2BE90}" dt="2019-04-15T22:37:02.040" v="938" actId="26606"/>
          <ac:picMkLst>
            <pc:docMk/>
            <pc:sldMk cId="925286080" sldId="258"/>
            <ac:picMk id="14" creationId="{892FE947-58C4-4351-8EB6-D57D286C8226}"/>
          </ac:picMkLst>
        </pc:picChg>
        <pc:picChg chg="add del">
          <ac:chgData name="Maximilian Rehberger" userId="f49fdefc766c8828" providerId="LiveId" clId="{DA04FD8F-B166-44CF-8A95-CEE05DD2BE90}" dt="2019-04-15T22:37:03.190" v="940" actId="26606"/>
          <ac:picMkLst>
            <pc:docMk/>
            <pc:sldMk cId="925286080" sldId="258"/>
            <ac:picMk id="16" creationId="{892FE947-58C4-4351-8EB6-D57D286C8226}"/>
          </ac:picMkLst>
        </pc:picChg>
        <pc:picChg chg="add del">
          <ac:chgData name="Maximilian Rehberger" userId="f49fdefc766c8828" providerId="LiveId" clId="{DA04FD8F-B166-44CF-8A95-CEE05DD2BE90}" dt="2019-04-15T22:37:07.357" v="942" actId="26606"/>
          <ac:picMkLst>
            <pc:docMk/>
            <pc:sldMk cId="925286080" sldId="258"/>
            <ac:picMk id="19" creationId="{892FE947-58C4-4351-8EB6-D57D286C8226}"/>
          </ac:picMkLst>
        </pc:picChg>
        <pc:picChg chg="add del">
          <ac:chgData name="Maximilian Rehberger" userId="f49fdefc766c8828" providerId="LiveId" clId="{DA04FD8F-B166-44CF-8A95-CEE05DD2BE90}" dt="2019-04-15T22:37:08.565" v="944" actId="26606"/>
          <ac:picMkLst>
            <pc:docMk/>
            <pc:sldMk cId="925286080" sldId="258"/>
            <ac:picMk id="22" creationId="{892FE947-58C4-4351-8EB6-D57D286C8226}"/>
          </ac:picMkLst>
        </pc:picChg>
        <pc:picChg chg="add del">
          <ac:chgData name="Maximilian Rehberger" userId="f49fdefc766c8828" providerId="LiveId" clId="{DA04FD8F-B166-44CF-8A95-CEE05DD2BE90}" dt="2019-04-15T22:37:08.565" v="944" actId="26606"/>
          <ac:picMkLst>
            <pc:docMk/>
            <pc:sldMk cId="925286080" sldId="258"/>
            <ac:picMk id="23" creationId="{EE09A529-E47C-4634-BB98-0A9526C372B4}"/>
          </ac:picMkLst>
        </pc:picChg>
        <pc:picChg chg="add del">
          <ac:chgData name="Maximilian Rehberger" userId="f49fdefc766c8828" providerId="LiveId" clId="{DA04FD8F-B166-44CF-8A95-CEE05DD2BE90}" dt="2019-04-15T22:37:10.908" v="946" actId="26606"/>
          <ac:picMkLst>
            <pc:docMk/>
            <pc:sldMk cId="925286080" sldId="258"/>
            <ac:picMk id="26" creationId="{892FE947-58C4-4351-8EB6-D57D286C8226}"/>
          </ac:picMkLst>
        </pc:picChg>
        <pc:picChg chg="add">
          <ac:chgData name="Maximilian Rehberger" userId="f49fdefc766c8828" providerId="LiveId" clId="{DA04FD8F-B166-44CF-8A95-CEE05DD2BE90}" dt="2019-04-15T22:37:10.946" v="947" actId="26606"/>
          <ac:picMkLst>
            <pc:docMk/>
            <pc:sldMk cId="925286080" sldId="258"/>
            <ac:picMk id="31" creationId="{892FE947-58C4-4351-8EB6-D57D286C8226}"/>
          </ac:picMkLst>
        </pc:picChg>
        <pc:cxnChg chg="add del">
          <ac:chgData name="Maximilian Rehberger" userId="f49fdefc766c8828" providerId="LiveId" clId="{DA04FD8F-B166-44CF-8A95-CEE05DD2BE90}" dt="2019-04-15T22:37:10.908" v="946" actId="26606"/>
          <ac:cxnSpMkLst>
            <pc:docMk/>
            <pc:sldMk cId="925286080" sldId="258"/>
            <ac:cxnSpMk id="28" creationId="{20E3A342-4D61-4E3F-AF90-1AB42AEB96CC}"/>
          </ac:cxnSpMkLst>
        </pc:cxnChg>
        <pc:cxnChg chg="add">
          <ac:chgData name="Maximilian Rehberger" userId="f49fdefc766c8828" providerId="LiveId" clId="{DA04FD8F-B166-44CF-8A95-CEE05DD2BE90}" dt="2019-04-15T22:37:10.946" v="947" actId="26606"/>
          <ac:cxnSpMkLst>
            <pc:docMk/>
            <pc:sldMk cId="925286080" sldId="258"/>
            <ac:cxnSpMk id="33" creationId="{AA2EAA10-076F-46BD-8F0F-B9A2FB77A85C}"/>
          </ac:cxnSpMkLst>
        </pc:cxnChg>
        <pc:cxnChg chg="add">
          <ac:chgData name="Maximilian Rehberger" userId="f49fdefc766c8828" providerId="LiveId" clId="{DA04FD8F-B166-44CF-8A95-CEE05DD2BE90}" dt="2019-04-15T22:37:10.946" v="947" actId="26606"/>
          <ac:cxnSpMkLst>
            <pc:docMk/>
            <pc:sldMk cId="925286080" sldId="258"/>
            <ac:cxnSpMk id="34" creationId="{D891E407-403B-4764-86C9-33A56D3BCAA3}"/>
          </ac:cxnSpMkLst>
        </pc:cxnChg>
      </pc:sldChg>
      <pc:sldChg chg="addSp delSp modSp add mod setBg setClrOvrMap">
        <pc:chgData name="Maximilian Rehberger" userId="f49fdefc766c8828" providerId="LiveId" clId="{DA04FD8F-B166-44CF-8A95-CEE05DD2BE90}" dt="2019-04-15T23:37:47.966" v="1329" actId="20577"/>
        <pc:sldMkLst>
          <pc:docMk/>
          <pc:sldMk cId="1296312135" sldId="259"/>
        </pc:sldMkLst>
        <pc:spChg chg="mod ord">
          <ac:chgData name="Maximilian Rehberger" userId="f49fdefc766c8828" providerId="LiveId" clId="{DA04FD8F-B166-44CF-8A95-CEE05DD2BE90}" dt="2019-04-15T23:35:15.794" v="1267" actId="26606"/>
          <ac:spMkLst>
            <pc:docMk/>
            <pc:sldMk cId="1296312135" sldId="259"/>
            <ac:spMk id="2" creationId="{CD9EBDAB-2986-4190-B742-4D8C1D428112}"/>
          </ac:spMkLst>
        </pc:spChg>
        <pc:spChg chg="mod ord">
          <ac:chgData name="Maximilian Rehberger" userId="f49fdefc766c8828" providerId="LiveId" clId="{DA04FD8F-B166-44CF-8A95-CEE05DD2BE90}" dt="2019-04-15T23:37:47.966" v="1329" actId="20577"/>
          <ac:spMkLst>
            <pc:docMk/>
            <pc:sldMk cId="1296312135" sldId="259"/>
            <ac:spMk id="3" creationId="{304689CB-9188-43B9-BB79-543125CD46CE}"/>
          </ac:spMkLst>
        </pc:spChg>
        <pc:spChg chg="add del">
          <ac:chgData name="Maximilian Rehberger" userId="f49fdefc766c8828" providerId="LiveId" clId="{DA04FD8F-B166-44CF-8A95-CEE05DD2BE90}" dt="2019-04-15T23:34:18.993" v="1237" actId="26606"/>
          <ac:spMkLst>
            <pc:docMk/>
            <pc:sldMk cId="1296312135" sldId="259"/>
            <ac:spMk id="10" creationId="{73DE2CFE-42F2-48F0-8706-5264E012B10C}"/>
          </ac:spMkLst>
        </pc:spChg>
        <pc:spChg chg="add del">
          <ac:chgData name="Maximilian Rehberger" userId="f49fdefc766c8828" providerId="LiveId" clId="{DA04FD8F-B166-44CF-8A95-CEE05DD2BE90}" dt="2019-04-15T23:34:21.383" v="1239" actId="26606"/>
          <ac:spMkLst>
            <pc:docMk/>
            <pc:sldMk cId="1296312135" sldId="259"/>
            <ac:spMk id="12" creationId="{42A5316D-ED2F-4F89-B4B4-8D9240B1A348}"/>
          </ac:spMkLst>
        </pc:spChg>
        <pc:spChg chg="add del">
          <ac:chgData name="Maximilian Rehberger" userId="f49fdefc766c8828" providerId="LiveId" clId="{DA04FD8F-B166-44CF-8A95-CEE05DD2BE90}" dt="2019-04-15T23:34:22.137" v="1241" actId="26606"/>
          <ac:spMkLst>
            <pc:docMk/>
            <pc:sldMk cId="1296312135" sldId="259"/>
            <ac:spMk id="14" creationId="{73DE2CFE-42F2-48F0-8706-5264E012B10C}"/>
          </ac:spMkLst>
        </pc:spChg>
        <pc:spChg chg="add del">
          <ac:chgData name="Maximilian Rehberger" userId="f49fdefc766c8828" providerId="LiveId" clId="{DA04FD8F-B166-44CF-8A95-CEE05DD2BE90}" dt="2019-04-15T23:34:26.134" v="1243" actId="26606"/>
          <ac:spMkLst>
            <pc:docMk/>
            <pc:sldMk cId="1296312135" sldId="259"/>
            <ac:spMk id="16" creationId="{42A5316D-ED2F-4F89-B4B4-8D9240B1A348}"/>
          </ac:spMkLst>
        </pc:spChg>
        <pc:spChg chg="add del">
          <ac:chgData name="Maximilian Rehberger" userId="f49fdefc766c8828" providerId="LiveId" clId="{DA04FD8F-B166-44CF-8A95-CEE05DD2BE90}" dt="2019-04-15T23:34:33.602" v="1245" actId="26606"/>
          <ac:spMkLst>
            <pc:docMk/>
            <pc:sldMk cId="1296312135" sldId="259"/>
            <ac:spMk id="18" creationId="{73DE2CFE-42F2-48F0-8706-5264E012B10C}"/>
          </ac:spMkLst>
        </pc:spChg>
        <pc:spChg chg="add del">
          <ac:chgData name="Maximilian Rehberger" userId="f49fdefc766c8828" providerId="LiveId" clId="{DA04FD8F-B166-44CF-8A95-CEE05DD2BE90}" dt="2019-04-15T23:34:34.907" v="1247" actId="26606"/>
          <ac:spMkLst>
            <pc:docMk/>
            <pc:sldMk cId="1296312135" sldId="259"/>
            <ac:spMk id="20" creationId="{3CD9DF72-87A3-404E-A828-84CBF11A8303}"/>
          </ac:spMkLst>
        </pc:spChg>
        <pc:spChg chg="add del">
          <ac:chgData name="Maximilian Rehberger" userId="f49fdefc766c8828" providerId="LiveId" clId="{DA04FD8F-B166-44CF-8A95-CEE05DD2BE90}" dt="2019-04-15T23:34:35.556" v="1249" actId="26606"/>
          <ac:spMkLst>
            <pc:docMk/>
            <pc:sldMk cId="1296312135" sldId="259"/>
            <ac:spMk id="23" creationId="{C5E6CFF1-2F42-4E10-9A97-F116F46F53FE}"/>
          </ac:spMkLst>
        </pc:spChg>
        <pc:spChg chg="add del">
          <ac:chgData name="Maximilian Rehberger" userId="f49fdefc766c8828" providerId="LiveId" clId="{DA04FD8F-B166-44CF-8A95-CEE05DD2BE90}" dt="2019-04-15T23:34:36.832" v="1251" actId="26606"/>
          <ac:spMkLst>
            <pc:docMk/>
            <pc:sldMk cId="1296312135" sldId="259"/>
            <ac:spMk id="26" creationId="{9228552E-C8B1-4A80-8448-0787CE0FC704}"/>
          </ac:spMkLst>
        </pc:spChg>
        <pc:spChg chg="add del">
          <ac:chgData name="Maximilian Rehberger" userId="f49fdefc766c8828" providerId="LiveId" clId="{DA04FD8F-B166-44CF-8A95-CEE05DD2BE90}" dt="2019-04-15T23:34:40.129" v="1253" actId="26606"/>
          <ac:spMkLst>
            <pc:docMk/>
            <pc:sldMk cId="1296312135" sldId="259"/>
            <ac:spMk id="28" creationId="{867D4867-5BA7-4462-B2F6-A23F4A622AA7}"/>
          </ac:spMkLst>
        </pc:spChg>
        <pc:spChg chg="add del">
          <ac:chgData name="Maximilian Rehberger" userId="f49fdefc766c8828" providerId="LiveId" clId="{DA04FD8F-B166-44CF-8A95-CEE05DD2BE90}" dt="2019-04-15T23:35:15.794" v="1267" actId="26606"/>
          <ac:spMkLst>
            <pc:docMk/>
            <pc:sldMk cId="1296312135" sldId="259"/>
            <ac:spMk id="30" creationId="{4038CB10-1F5C-4D54-9DF7-12586DE5B007}"/>
          </ac:spMkLst>
        </pc:spChg>
        <pc:spChg chg="add del">
          <ac:chgData name="Maximilian Rehberger" userId="f49fdefc766c8828" providerId="LiveId" clId="{DA04FD8F-B166-44CF-8A95-CEE05DD2BE90}" dt="2019-04-15T23:35:15.794" v="1267" actId="26606"/>
          <ac:spMkLst>
            <pc:docMk/>
            <pc:sldMk cId="1296312135" sldId="259"/>
            <ac:spMk id="31" creationId="{73ED6512-6858-4552-B699-9A97FE9A4EA2}"/>
          </ac:spMkLst>
        </pc:spChg>
        <pc:spChg chg="add del">
          <ac:chgData name="Maximilian Rehberger" userId="f49fdefc766c8828" providerId="LiveId" clId="{DA04FD8F-B166-44CF-8A95-CEE05DD2BE90}" dt="2019-04-15T23:35:11.517" v="1260" actId="26606"/>
          <ac:spMkLst>
            <pc:docMk/>
            <pc:sldMk cId="1296312135" sldId="259"/>
            <ac:spMk id="36" creationId="{4038CB10-1F5C-4D54-9DF7-12586DE5B007}"/>
          </ac:spMkLst>
        </pc:spChg>
        <pc:spChg chg="add del">
          <ac:chgData name="Maximilian Rehberger" userId="f49fdefc766c8828" providerId="LiveId" clId="{DA04FD8F-B166-44CF-8A95-CEE05DD2BE90}" dt="2019-04-15T23:35:11.517" v="1260" actId="26606"/>
          <ac:spMkLst>
            <pc:docMk/>
            <pc:sldMk cId="1296312135" sldId="259"/>
            <ac:spMk id="38" creationId="{73ED6512-6858-4552-B699-9A97FE9A4EA2}"/>
          </ac:spMkLst>
        </pc:spChg>
        <pc:spChg chg="add del">
          <ac:chgData name="Maximilian Rehberger" userId="f49fdefc766c8828" providerId="LiveId" clId="{DA04FD8F-B166-44CF-8A95-CEE05DD2BE90}" dt="2019-04-15T23:35:12.158" v="1262" actId="26606"/>
          <ac:spMkLst>
            <pc:docMk/>
            <pc:sldMk cId="1296312135" sldId="259"/>
            <ac:spMk id="40" creationId="{867D4867-5BA7-4462-B2F6-A23F4A622AA7}"/>
          </ac:spMkLst>
        </pc:spChg>
        <pc:spChg chg="add del">
          <ac:chgData name="Maximilian Rehberger" userId="f49fdefc766c8828" providerId="LiveId" clId="{DA04FD8F-B166-44CF-8A95-CEE05DD2BE90}" dt="2019-04-15T23:35:14.090" v="1264" actId="26606"/>
          <ac:spMkLst>
            <pc:docMk/>
            <pc:sldMk cId="1296312135" sldId="259"/>
            <ac:spMk id="42" creationId="{C5E6CFF1-2F42-4E10-9A97-F116F46F53FE}"/>
          </ac:spMkLst>
        </pc:spChg>
        <pc:spChg chg="add del">
          <ac:chgData name="Maximilian Rehberger" userId="f49fdefc766c8828" providerId="LiveId" clId="{DA04FD8F-B166-44CF-8A95-CEE05DD2BE90}" dt="2019-04-15T23:35:15.781" v="1266" actId="26606"/>
          <ac:spMkLst>
            <pc:docMk/>
            <pc:sldMk cId="1296312135" sldId="259"/>
            <ac:spMk id="45" creationId="{867D4867-5BA7-4462-B2F6-A23F4A622AA7}"/>
          </ac:spMkLst>
        </pc:spChg>
        <pc:spChg chg="add">
          <ac:chgData name="Maximilian Rehberger" userId="f49fdefc766c8828" providerId="LiveId" clId="{DA04FD8F-B166-44CF-8A95-CEE05DD2BE90}" dt="2019-04-15T23:35:15.794" v="1267" actId="26606"/>
          <ac:spMkLst>
            <pc:docMk/>
            <pc:sldMk cId="1296312135" sldId="259"/>
            <ac:spMk id="47" creationId="{73DE2CFE-42F2-48F0-8706-5264E012B10C}"/>
          </ac:spMkLst>
        </pc:spChg>
        <pc:picChg chg="add mod ord">
          <ac:chgData name="Maximilian Rehberger" userId="f49fdefc766c8828" providerId="LiveId" clId="{DA04FD8F-B166-44CF-8A95-CEE05DD2BE90}" dt="2019-04-15T23:35:15.794" v="1267" actId="26606"/>
          <ac:picMkLst>
            <pc:docMk/>
            <pc:sldMk cId="1296312135" sldId="259"/>
            <ac:picMk id="5" creationId="{8B336ECB-7991-4FEF-9695-50B8FB49712E}"/>
          </ac:picMkLst>
        </pc:picChg>
        <pc:cxnChg chg="add del">
          <ac:chgData name="Maximilian Rehberger" userId="f49fdefc766c8828" providerId="LiveId" clId="{DA04FD8F-B166-44CF-8A95-CEE05DD2BE90}" dt="2019-04-15T23:34:34.907" v="1247" actId="26606"/>
          <ac:cxnSpMkLst>
            <pc:docMk/>
            <pc:sldMk cId="1296312135" sldId="259"/>
            <ac:cxnSpMk id="21" creationId="{20E3A342-4D61-4E3F-AF90-1AB42AEB96CC}"/>
          </ac:cxnSpMkLst>
        </pc:cxnChg>
        <pc:cxnChg chg="add del">
          <ac:chgData name="Maximilian Rehberger" userId="f49fdefc766c8828" providerId="LiveId" clId="{DA04FD8F-B166-44CF-8A95-CEE05DD2BE90}" dt="2019-04-15T23:34:35.556" v="1249" actId="26606"/>
          <ac:cxnSpMkLst>
            <pc:docMk/>
            <pc:sldMk cId="1296312135" sldId="259"/>
            <ac:cxnSpMk id="24" creationId="{67182200-4859-4C8D-BCBB-55B245C28BA3}"/>
          </ac:cxnSpMkLst>
        </pc:cxnChg>
        <pc:cxnChg chg="add del">
          <ac:chgData name="Maximilian Rehberger" userId="f49fdefc766c8828" providerId="LiveId" clId="{DA04FD8F-B166-44CF-8A95-CEE05DD2BE90}" dt="2019-04-15T23:35:14.090" v="1264" actId="26606"/>
          <ac:cxnSpMkLst>
            <pc:docMk/>
            <pc:sldMk cId="1296312135" sldId="259"/>
            <ac:cxnSpMk id="43" creationId="{67182200-4859-4C8D-BCBB-55B245C28BA3}"/>
          </ac:cxnSpMkLst>
        </pc:cxnChg>
      </pc:sldChg>
      <pc:sldChg chg="addSp delSp modSp add mod setBg setClrOvrMap">
        <pc:chgData name="Maximilian Rehberger" userId="f49fdefc766c8828" providerId="LiveId" clId="{DA04FD8F-B166-44CF-8A95-CEE05DD2BE90}" dt="2019-04-15T22:40:35.074" v="1087" actId="207"/>
        <pc:sldMkLst>
          <pc:docMk/>
          <pc:sldMk cId="2795044159" sldId="260"/>
        </pc:sldMkLst>
        <pc:spChg chg="mod">
          <ac:chgData name="Maximilian Rehberger" userId="f49fdefc766c8828" providerId="LiveId" clId="{DA04FD8F-B166-44CF-8A95-CEE05DD2BE90}" dt="2019-04-15T22:39:52.141" v="1084" actId="26606"/>
          <ac:spMkLst>
            <pc:docMk/>
            <pc:sldMk cId="2795044159" sldId="260"/>
            <ac:spMk id="2" creationId="{142C2EB0-9695-40EE-B6E4-813D59695289}"/>
          </ac:spMkLst>
        </pc:spChg>
        <pc:spChg chg="add del mod">
          <ac:chgData name="Maximilian Rehberger" userId="f49fdefc766c8828" providerId="LiveId" clId="{DA04FD8F-B166-44CF-8A95-CEE05DD2BE90}" dt="2019-04-15T22:39:52.141" v="1084" actId="26606"/>
          <ac:spMkLst>
            <pc:docMk/>
            <pc:sldMk cId="2795044159" sldId="260"/>
            <ac:spMk id="3" creationId="{4E51A8B3-9A60-48BC-81A2-3C9DF94A4042}"/>
          </ac:spMkLst>
        </pc:spChg>
        <pc:spChg chg="add del">
          <ac:chgData name="Maximilian Rehberger" userId="f49fdefc766c8828" providerId="LiveId" clId="{DA04FD8F-B166-44CF-8A95-CEE05DD2BE90}" dt="2019-04-15T22:39:36.054" v="1067" actId="26606"/>
          <ac:spMkLst>
            <pc:docMk/>
            <pc:sldMk cId="2795044159" sldId="260"/>
            <ac:spMk id="8" creationId="{8D70B121-56F4-4848-B38B-182089D909FA}"/>
          </ac:spMkLst>
        </pc:spChg>
        <pc:spChg chg="add del">
          <ac:chgData name="Maximilian Rehberger" userId="f49fdefc766c8828" providerId="LiveId" clId="{DA04FD8F-B166-44CF-8A95-CEE05DD2BE90}" dt="2019-04-15T22:39:40.802" v="1071" actId="26606"/>
          <ac:spMkLst>
            <pc:docMk/>
            <pc:sldMk cId="2795044159" sldId="260"/>
            <ac:spMk id="9" creationId="{AFA67CD3-AB4E-4A7A-BEB8-53C445D8C44E}"/>
          </ac:spMkLst>
        </pc:spChg>
        <pc:spChg chg="add del">
          <ac:chgData name="Maximilian Rehberger" userId="f49fdefc766c8828" providerId="LiveId" clId="{DA04FD8F-B166-44CF-8A95-CEE05DD2BE90}" dt="2019-04-15T22:39:40.802" v="1071" actId="26606"/>
          <ac:spMkLst>
            <pc:docMk/>
            <pc:sldMk cId="2795044159" sldId="260"/>
            <ac:spMk id="11" creationId="{4E51A8B3-9A60-48BC-81A2-3C9DF94A4042}"/>
          </ac:spMkLst>
        </pc:spChg>
        <pc:spChg chg="add del">
          <ac:chgData name="Maximilian Rehberger" userId="f49fdefc766c8828" providerId="LiveId" clId="{DA04FD8F-B166-44CF-8A95-CEE05DD2BE90}" dt="2019-04-15T22:39:40.802" v="1071" actId="26606"/>
          <ac:spMkLst>
            <pc:docMk/>
            <pc:sldMk cId="2795044159" sldId="260"/>
            <ac:spMk id="14" creationId="{339C8D78-A644-462F-B674-F440635E5353}"/>
          </ac:spMkLst>
        </pc:spChg>
        <pc:spChg chg="add del">
          <ac:chgData name="Maximilian Rehberger" userId="f49fdefc766c8828" providerId="LiveId" clId="{DA04FD8F-B166-44CF-8A95-CEE05DD2BE90}" dt="2019-04-15T22:39:42.557" v="1073" actId="26606"/>
          <ac:spMkLst>
            <pc:docMk/>
            <pc:sldMk cId="2795044159" sldId="260"/>
            <ac:spMk id="16" creationId="{46C2E80F-49A6-4372-B103-219D417A55ED}"/>
          </ac:spMkLst>
        </pc:spChg>
        <pc:spChg chg="add del">
          <ac:chgData name="Maximilian Rehberger" userId="f49fdefc766c8828" providerId="LiveId" clId="{DA04FD8F-B166-44CF-8A95-CEE05DD2BE90}" dt="2019-04-15T22:39:43.785" v="1077" actId="26606"/>
          <ac:spMkLst>
            <pc:docMk/>
            <pc:sldMk cId="2795044159" sldId="260"/>
            <ac:spMk id="32" creationId="{15911E3A-C35B-4EF7-A355-B84E9A14AF4D}"/>
          </ac:spMkLst>
        </pc:spChg>
        <pc:spChg chg="add del">
          <ac:chgData name="Maximilian Rehberger" userId="f49fdefc766c8828" providerId="LiveId" clId="{DA04FD8F-B166-44CF-8A95-CEE05DD2BE90}" dt="2019-04-15T22:39:43.785" v="1077" actId="26606"/>
          <ac:spMkLst>
            <pc:docMk/>
            <pc:sldMk cId="2795044159" sldId="260"/>
            <ac:spMk id="44" creationId="{4E51A8B3-9A60-48BC-81A2-3C9DF94A4042}"/>
          </ac:spMkLst>
        </pc:spChg>
        <pc:spChg chg="add del">
          <ac:chgData name="Maximilian Rehberger" userId="f49fdefc766c8828" providerId="LiveId" clId="{DA04FD8F-B166-44CF-8A95-CEE05DD2BE90}" dt="2019-04-15T22:39:45.614" v="1079" actId="26606"/>
          <ac:spMkLst>
            <pc:docMk/>
            <pc:sldMk cId="2795044159" sldId="260"/>
            <ac:spMk id="46" creationId="{AFA67CD3-AB4E-4A7A-BEB8-53C445D8C44E}"/>
          </ac:spMkLst>
        </pc:spChg>
        <pc:spChg chg="add del">
          <ac:chgData name="Maximilian Rehberger" userId="f49fdefc766c8828" providerId="LiveId" clId="{DA04FD8F-B166-44CF-8A95-CEE05DD2BE90}" dt="2019-04-15T22:39:45.614" v="1079" actId="26606"/>
          <ac:spMkLst>
            <pc:docMk/>
            <pc:sldMk cId="2795044159" sldId="260"/>
            <ac:spMk id="48" creationId="{339C8D78-A644-462F-B674-F440635E5353}"/>
          </ac:spMkLst>
        </pc:spChg>
        <pc:spChg chg="add del">
          <ac:chgData name="Maximilian Rehberger" userId="f49fdefc766c8828" providerId="LiveId" clId="{DA04FD8F-B166-44CF-8A95-CEE05DD2BE90}" dt="2019-04-15T22:39:45.614" v="1079" actId="26606"/>
          <ac:spMkLst>
            <pc:docMk/>
            <pc:sldMk cId="2795044159" sldId="260"/>
            <ac:spMk id="50" creationId="{4E51A8B3-9A60-48BC-81A2-3C9DF94A4042}"/>
          </ac:spMkLst>
        </pc:spChg>
        <pc:spChg chg="add del">
          <ac:chgData name="Maximilian Rehberger" userId="f49fdefc766c8828" providerId="LiveId" clId="{DA04FD8F-B166-44CF-8A95-CEE05DD2BE90}" dt="2019-04-15T22:39:52.118" v="1083" actId="26606"/>
          <ac:spMkLst>
            <pc:docMk/>
            <pc:sldMk cId="2795044159" sldId="260"/>
            <ac:spMk id="54" creationId="{8D70B121-56F4-4848-B38B-182089D909FA}"/>
          </ac:spMkLst>
        </pc:spChg>
        <pc:spChg chg="add del">
          <ac:chgData name="Maximilian Rehberger" userId="f49fdefc766c8828" providerId="LiveId" clId="{DA04FD8F-B166-44CF-8A95-CEE05DD2BE90}" dt="2019-04-15T22:39:52.118" v="1083" actId="26606"/>
          <ac:spMkLst>
            <pc:docMk/>
            <pc:sldMk cId="2795044159" sldId="260"/>
            <ac:spMk id="56" creationId="{4E51A8B3-9A60-48BC-81A2-3C9DF94A4042}"/>
          </ac:spMkLst>
        </pc:spChg>
        <pc:grpChg chg="add del">
          <ac:chgData name="Maximilian Rehberger" userId="f49fdefc766c8828" providerId="LiveId" clId="{DA04FD8F-B166-44CF-8A95-CEE05DD2BE90}" dt="2019-04-15T22:39:43.785" v="1077" actId="26606"/>
          <ac:grpSpMkLst>
            <pc:docMk/>
            <pc:sldMk cId="2795044159" sldId="260"/>
            <ac:grpSpMk id="33" creationId="{5F8A7F7F-DD1A-4F41-98AC-B9CE2A620CDC}"/>
          </ac:grpSpMkLst>
        </pc:grpChg>
        <pc:grpChg chg="add del">
          <ac:chgData name="Maximilian Rehberger" userId="f49fdefc766c8828" providerId="LiveId" clId="{DA04FD8F-B166-44CF-8A95-CEE05DD2BE90}" dt="2019-04-15T22:39:43.785" v="1077" actId="26606"/>
          <ac:grpSpMkLst>
            <pc:docMk/>
            <pc:sldMk cId="2795044159" sldId="260"/>
            <ac:grpSpMk id="37" creationId="{E21ADB3D-AD65-44B4-847D-5E90E90A5D16}"/>
          </ac:grpSpMkLst>
        </pc:grpChg>
        <pc:graphicFrameChg chg="add del">
          <ac:chgData name="Maximilian Rehberger" userId="f49fdefc766c8828" providerId="LiveId" clId="{DA04FD8F-B166-44CF-8A95-CEE05DD2BE90}" dt="2019-04-15T22:39:39.275" v="1069" actId="26606"/>
          <ac:graphicFrameMkLst>
            <pc:docMk/>
            <pc:sldMk cId="2795044159" sldId="260"/>
            <ac:graphicFrameMk id="5" creationId="{A49CA127-6F42-4CA8-AFCB-D8DF87EC8040}"/>
          </ac:graphicFrameMkLst>
        </pc:graphicFrameChg>
        <pc:graphicFrameChg chg="add del">
          <ac:chgData name="Maximilian Rehberger" userId="f49fdefc766c8828" providerId="LiveId" clId="{DA04FD8F-B166-44CF-8A95-CEE05DD2BE90}" dt="2019-04-15T22:39:42.557" v="1073" actId="26606"/>
          <ac:graphicFrameMkLst>
            <pc:docMk/>
            <pc:sldMk cId="2795044159" sldId="260"/>
            <ac:graphicFrameMk id="17" creationId="{464B28B6-1499-4A5D-97B0-1340CB2819E4}"/>
          </ac:graphicFrameMkLst>
        </pc:graphicFrameChg>
        <pc:graphicFrameChg chg="add del">
          <ac:chgData name="Maximilian Rehberger" userId="f49fdefc766c8828" providerId="LiveId" clId="{DA04FD8F-B166-44CF-8A95-CEE05DD2BE90}" dt="2019-04-15T22:39:42.898" v="1075" actId="26606"/>
          <ac:graphicFrameMkLst>
            <pc:docMk/>
            <pc:sldMk cId="2795044159" sldId="260"/>
            <ac:graphicFrameMk id="19" creationId="{3F1B75DD-E6DA-4507-A797-829237B0C260}"/>
          </ac:graphicFrameMkLst>
        </pc:graphicFrameChg>
        <pc:graphicFrameChg chg="add del">
          <ac:chgData name="Maximilian Rehberger" userId="f49fdefc766c8828" providerId="LiveId" clId="{DA04FD8F-B166-44CF-8A95-CEE05DD2BE90}" dt="2019-04-15T22:39:47.988" v="1081" actId="26606"/>
          <ac:graphicFrameMkLst>
            <pc:docMk/>
            <pc:sldMk cId="2795044159" sldId="260"/>
            <ac:graphicFrameMk id="52" creationId="{A49CA127-6F42-4CA8-AFCB-D8DF87EC8040}"/>
          </ac:graphicFrameMkLst>
        </pc:graphicFrameChg>
        <pc:graphicFrameChg chg="add mod">
          <ac:chgData name="Maximilian Rehberger" userId="f49fdefc766c8828" providerId="LiveId" clId="{DA04FD8F-B166-44CF-8A95-CEE05DD2BE90}" dt="2019-04-15T22:40:35.074" v="1087" actId="207"/>
          <ac:graphicFrameMkLst>
            <pc:docMk/>
            <pc:sldMk cId="2795044159" sldId="260"/>
            <ac:graphicFrameMk id="58" creationId="{A49CA127-6F42-4CA8-AFCB-D8DF87EC8040}"/>
          </ac:graphicFrameMkLst>
        </pc:graphicFrameChg>
        <pc:picChg chg="add del">
          <ac:chgData name="Maximilian Rehberger" userId="f49fdefc766c8828" providerId="LiveId" clId="{DA04FD8F-B166-44CF-8A95-CEE05DD2BE90}" dt="2019-04-15T22:39:40.802" v="1071" actId="26606"/>
          <ac:picMkLst>
            <pc:docMk/>
            <pc:sldMk cId="2795044159" sldId="260"/>
            <ac:picMk id="7" creationId="{B9A6FA94-3427-49F6-BD2C-29C8ACC32725}"/>
          </ac:picMkLst>
        </pc:picChg>
        <pc:picChg chg="add del">
          <ac:chgData name="Maximilian Rehberger" userId="f49fdefc766c8828" providerId="LiveId" clId="{DA04FD8F-B166-44CF-8A95-CEE05DD2BE90}" dt="2019-04-15T22:39:40.802" v="1071" actId="26606"/>
          <ac:picMkLst>
            <pc:docMk/>
            <pc:sldMk cId="2795044159" sldId="260"/>
            <ac:picMk id="12" creationId="{07CF545F-9C2E-4446-97CD-AD92990C2B68}"/>
          </ac:picMkLst>
        </pc:picChg>
        <pc:picChg chg="add del">
          <ac:chgData name="Maximilian Rehberger" userId="f49fdefc766c8828" providerId="LiveId" clId="{DA04FD8F-B166-44CF-8A95-CEE05DD2BE90}" dt="2019-04-15T22:39:45.614" v="1079" actId="26606"/>
          <ac:picMkLst>
            <pc:docMk/>
            <pc:sldMk cId="2795044159" sldId="260"/>
            <ac:picMk id="47" creationId="{07CF545F-9C2E-4446-97CD-AD92990C2B68}"/>
          </ac:picMkLst>
        </pc:picChg>
        <pc:picChg chg="add del">
          <ac:chgData name="Maximilian Rehberger" userId="f49fdefc766c8828" providerId="LiveId" clId="{DA04FD8F-B166-44CF-8A95-CEE05DD2BE90}" dt="2019-04-15T22:39:45.614" v="1079" actId="26606"/>
          <ac:picMkLst>
            <pc:docMk/>
            <pc:sldMk cId="2795044159" sldId="260"/>
            <ac:picMk id="49" creationId="{2FE94E2D-6192-41A3-AE68-826A5EB419D0}"/>
          </ac:picMkLst>
        </pc:picChg>
        <pc:cxnChg chg="add del">
          <ac:chgData name="Maximilian Rehberger" userId="f49fdefc766c8828" providerId="LiveId" clId="{DA04FD8F-B166-44CF-8A95-CEE05DD2BE90}" dt="2019-04-15T22:39:36.054" v="1067" actId="26606"/>
          <ac:cxnSpMkLst>
            <pc:docMk/>
            <pc:sldMk cId="2795044159" sldId="260"/>
            <ac:cxnSpMk id="10" creationId="{2D72A2C9-F3CA-4216-8BAD-FA4C970C3C4E}"/>
          </ac:cxnSpMkLst>
        </pc:cxnChg>
        <pc:cxnChg chg="add del">
          <ac:chgData name="Maximilian Rehberger" userId="f49fdefc766c8828" providerId="LiveId" clId="{DA04FD8F-B166-44CF-8A95-CEE05DD2BE90}" dt="2019-04-15T22:39:52.118" v="1083" actId="26606"/>
          <ac:cxnSpMkLst>
            <pc:docMk/>
            <pc:sldMk cId="2795044159" sldId="260"/>
            <ac:cxnSpMk id="55" creationId="{2D72A2C9-F3CA-4216-8BAD-FA4C970C3C4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inter_ikea.place&amp;hl=de" TargetMode="External"/><Relationship Id="rId2" Type="http://schemas.openxmlformats.org/officeDocument/2006/relationships/hyperlink" Target="https://www.youtube.com/watch?v=hfxfx-XXLEo" TargetMode="External"/><Relationship Id="rId1" Type="http://schemas.openxmlformats.org/officeDocument/2006/relationships/hyperlink" Target="https://pixabay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inter_ikea.place&amp;hl=de" TargetMode="External"/><Relationship Id="rId2" Type="http://schemas.openxmlformats.org/officeDocument/2006/relationships/hyperlink" Target="https://www.youtube.com/watch?v=hfxfx-XXLEo" TargetMode="External"/><Relationship Id="rId1" Type="http://schemas.openxmlformats.org/officeDocument/2006/relationships/hyperlink" Target="https://pixaba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43BD0-E905-4865-98AD-CDDAE7A4078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30C869-E729-492C-866A-8D5D63447EEF}">
      <dgm:prSet/>
      <dgm:spPr/>
      <dgm:t>
        <a:bodyPr/>
        <a:lstStyle/>
        <a:p>
          <a:r>
            <a:rPr lang="de-DE" dirty="0"/>
            <a:t>Bilderquellen: </a:t>
          </a:r>
          <a:r>
            <a:rPr lang="de-DE" dirty="0">
              <a:solidFill>
                <a:schemeClr val="accent5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https://pixabay.com</a:t>
          </a:r>
          <a:endParaRPr lang="en-US" dirty="0">
            <a:solidFill>
              <a:schemeClr val="accent5"/>
            </a:solidFill>
          </a:endParaRPr>
        </a:p>
      </dgm:t>
    </dgm:pt>
    <dgm:pt modelId="{4C3DC986-7D85-4035-9065-9F6D9E6D5B5E}" type="parTrans" cxnId="{162F97B8-F7AA-4402-8414-3A7CC2A1CFCA}">
      <dgm:prSet/>
      <dgm:spPr/>
      <dgm:t>
        <a:bodyPr/>
        <a:lstStyle/>
        <a:p>
          <a:endParaRPr lang="en-US"/>
        </a:p>
      </dgm:t>
    </dgm:pt>
    <dgm:pt modelId="{44A7242D-6E25-480D-8C09-3F74754B6108}" type="sibTrans" cxnId="{162F97B8-F7AA-4402-8414-3A7CC2A1CFCA}">
      <dgm:prSet/>
      <dgm:spPr/>
      <dgm:t>
        <a:bodyPr/>
        <a:lstStyle/>
        <a:p>
          <a:endParaRPr lang="en-US"/>
        </a:p>
      </dgm:t>
    </dgm:pt>
    <dgm:pt modelId="{D94A9A2E-1996-4268-A590-DC6220343F12}">
      <dgm:prSet/>
      <dgm:spPr/>
      <dgm:t>
        <a:bodyPr/>
        <a:lstStyle/>
        <a:p>
          <a:r>
            <a:rPr lang="de-DE" dirty="0"/>
            <a:t>Banane erkannt: </a:t>
          </a:r>
          <a:r>
            <a:rPr lang="de-DE" dirty="0">
              <a:solidFill>
                <a:schemeClr val="accent5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https://www.youtube.com/watch?v=hfxfx-XXLEo</a:t>
          </a:r>
          <a:endParaRPr lang="en-US" dirty="0">
            <a:solidFill>
              <a:schemeClr val="accent5"/>
            </a:solidFill>
          </a:endParaRPr>
        </a:p>
      </dgm:t>
    </dgm:pt>
    <dgm:pt modelId="{D228E35C-B3BB-45F0-8BF6-1CA99C25D011}" type="parTrans" cxnId="{5560E955-3D83-4896-89FD-6B4BEE805DFF}">
      <dgm:prSet/>
      <dgm:spPr/>
      <dgm:t>
        <a:bodyPr/>
        <a:lstStyle/>
        <a:p>
          <a:endParaRPr lang="en-US"/>
        </a:p>
      </dgm:t>
    </dgm:pt>
    <dgm:pt modelId="{85A7849B-DD02-474D-9D9D-157B0FB5B38D}" type="sibTrans" cxnId="{5560E955-3D83-4896-89FD-6B4BEE805DFF}">
      <dgm:prSet/>
      <dgm:spPr/>
      <dgm:t>
        <a:bodyPr/>
        <a:lstStyle/>
        <a:p>
          <a:endParaRPr lang="en-US"/>
        </a:p>
      </dgm:t>
    </dgm:pt>
    <dgm:pt modelId="{D1D49B97-A4A2-4A54-B4D3-5310C1D3FC78}">
      <dgm:prSet/>
      <dgm:spPr/>
      <dgm:t>
        <a:bodyPr/>
        <a:lstStyle/>
        <a:p>
          <a:r>
            <a:rPr lang="de-DE" dirty="0"/>
            <a:t>IKEA Place App: </a:t>
          </a:r>
          <a:r>
            <a:rPr lang="de-DE" dirty="0">
              <a:solidFill>
                <a:schemeClr val="accent5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https://play.google.com/store/apps/details?id=com.inter_ikea.place&amp;hl=de</a:t>
          </a:r>
          <a:endParaRPr lang="en-US" dirty="0">
            <a:solidFill>
              <a:schemeClr val="accent5"/>
            </a:solidFill>
          </a:endParaRPr>
        </a:p>
      </dgm:t>
    </dgm:pt>
    <dgm:pt modelId="{8F877512-94C0-491F-A564-C6B9709C9A7C}" type="parTrans" cxnId="{BDB769EF-0BA1-4F82-9510-CDD4208A2BD2}">
      <dgm:prSet/>
      <dgm:spPr/>
      <dgm:t>
        <a:bodyPr/>
        <a:lstStyle/>
        <a:p>
          <a:endParaRPr lang="en-US"/>
        </a:p>
      </dgm:t>
    </dgm:pt>
    <dgm:pt modelId="{C2764BF8-0554-4EDD-9E75-0E59531A148F}" type="sibTrans" cxnId="{BDB769EF-0BA1-4F82-9510-CDD4208A2BD2}">
      <dgm:prSet/>
      <dgm:spPr/>
      <dgm:t>
        <a:bodyPr/>
        <a:lstStyle/>
        <a:p>
          <a:endParaRPr lang="en-US"/>
        </a:p>
      </dgm:t>
    </dgm:pt>
    <dgm:pt modelId="{445CFD54-9D61-431C-A1E7-C97ACD57A53A}" type="pres">
      <dgm:prSet presAssocID="{53843BD0-E905-4865-98AD-CDDAE7A4078D}" presName="vert0" presStyleCnt="0">
        <dgm:presLayoutVars>
          <dgm:dir/>
          <dgm:animOne val="branch"/>
          <dgm:animLvl val="lvl"/>
        </dgm:presLayoutVars>
      </dgm:prSet>
      <dgm:spPr/>
    </dgm:pt>
    <dgm:pt modelId="{C50DEE40-1ABA-449D-8E18-70B0FF6F5C39}" type="pres">
      <dgm:prSet presAssocID="{AB30C869-E729-492C-866A-8D5D63447EEF}" presName="thickLine" presStyleLbl="alignNode1" presStyleIdx="0" presStyleCnt="3"/>
      <dgm:spPr/>
    </dgm:pt>
    <dgm:pt modelId="{3D494062-236C-4A82-830E-33C3F2C1B5E2}" type="pres">
      <dgm:prSet presAssocID="{AB30C869-E729-492C-866A-8D5D63447EEF}" presName="horz1" presStyleCnt="0"/>
      <dgm:spPr/>
    </dgm:pt>
    <dgm:pt modelId="{1A9E0B0A-66E5-4315-B633-542443BCF04E}" type="pres">
      <dgm:prSet presAssocID="{AB30C869-E729-492C-866A-8D5D63447EEF}" presName="tx1" presStyleLbl="revTx" presStyleIdx="0" presStyleCnt="3"/>
      <dgm:spPr/>
    </dgm:pt>
    <dgm:pt modelId="{EF1D72C6-429B-4205-947D-771F40DFB4F9}" type="pres">
      <dgm:prSet presAssocID="{AB30C869-E729-492C-866A-8D5D63447EEF}" presName="vert1" presStyleCnt="0"/>
      <dgm:spPr/>
    </dgm:pt>
    <dgm:pt modelId="{12EB2480-DE52-47A5-8C48-1DD01C647953}" type="pres">
      <dgm:prSet presAssocID="{D94A9A2E-1996-4268-A590-DC6220343F12}" presName="thickLine" presStyleLbl="alignNode1" presStyleIdx="1" presStyleCnt="3"/>
      <dgm:spPr/>
    </dgm:pt>
    <dgm:pt modelId="{07E1C8C6-80EB-4EA0-B901-0C4173C222FD}" type="pres">
      <dgm:prSet presAssocID="{D94A9A2E-1996-4268-A590-DC6220343F12}" presName="horz1" presStyleCnt="0"/>
      <dgm:spPr/>
    </dgm:pt>
    <dgm:pt modelId="{BC1A7D98-F98C-49C7-91FF-FBBF77C87BBC}" type="pres">
      <dgm:prSet presAssocID="{D94A9A2E-1996-4268-A590-DC6220343F12}" presName="tx1" presStyleLbl="revTx" presStyleIdx="1" presStyleCnt="3"/>
      <dgm:spPr/>
    </dgm:pt>
    <dgm:pt modelId="{2CDA9F7A-5E00-41FD-A261-1FC7ED7CE893}" type="pres">
      <dgm:prSet presAssocID="{D94A9A2E-1996-4268-A590-DC6220343F12}" presName="vert1" presStyleCnt="0"/>
      <dgm:spPr/>
    </dgm:pt>
    <dgm:pt modelId="{F9356FDD-EA9A-4B69-A528-BE2A8149A1F5}" type="pres">
      <dgm:prSet presAssocID="{D1D49B97-A4A2-4A54-B4D3-5310C1D3FC78}" presName="thickLine" presStyleLbl="alignNode1" presStyleIdx="2" presStyleCnt="3"/>
      <dgm:spPr/>
    </dgm:pt>
    <dgm:pt modelId="{F9CE4035-09DE-4257-BD7D-9DB0BC2314A9}" type="pres">
      <dgm:prSet presAssocID="{D1D49B97-A4A2-4A54-B4D3-5310C1D3FC78}" presName="horz1" presStyleCnt="0"/>
      <dgm:spPr/>
    </dgm:pt>
    <dgm:pt modelId="{14D86B72-AC2E-4B41-AC0B-B41FBCCB345F}" type="pres">
      <dgm:prSet presAssocID="{D1D49B97-A4A2-4A54-B4D3-5310C1D3FC78}" presName="tx1" presStyleLbl="revTx" presStyleIdx="2" presStyleCnt="3"/>
      <dgm:spPr/>
    </dgm:pt>
    <dgm:pt modelId="{1C0D0689-86B6-4B82-9C9A-E1AF5FD384A4}" type="pres">
      <dgm:prSet presAssocID="{D1D49B97-A4A2-4A54-B4D3-5310C1D3FC78}" presName="vert1" presStyleCnt="0"/>
      <dgm:spPr/>
    </dgm:pt>
  </dgm:ptLst>
  <dgm:cxnLst>
    <dgm:cxn modelId="{5560E955-3D83-4896-89FD-6B4BEE805DFF}" srcId="{53843BD0-E905-4865-98AD-CDDAE7A4078D}" destId="{D94A9A2E-1996-4268-A590-DC6220343F12}" srcOrd="1" destOrd="0" parTransId="{D228E35C-B3BB-45F0-8BF6-1CA99C25D011}" sibTransId="{85A7849B-DD02-474D-9D9D-157B0FB5B38D}"/>
    <dgm:cxn modelId="{C823D39D-ED65-4E38-B4D3-4B2F972105FB}" type="presOf" srcId="{D1D49B97-A4A2-4A54-B4D3-5310C1D3FC78}" destId="{14D86B72-AC2E-4B41-AC0B-B41FBCCB345F}" srcOrd="0" destOrd="0" presId="urn:microsoft.com/office/officeart/2008/layout/LinedList"/>
    <dgm:cxn modelId="{080FA9B1-49A3-4EAF-AC76-5D6A363AAE55}" type="presOf" srcId="{53843BD0-E905-4865-98AD-CDDAE7A4078D}" destId="{445CFD54-9D61-431C-A1E7-C97ACD57A53A}" srcOrd="0" destOrd="0" presId="urn:microsoft.com/office/officeart/2008/layout/LinedList"/>
    <dgm:cxn modelId="{162F97B8-F7AA-4402-8414-3A7CC2A1CFCA}" srcId="{53843BD0-E905-4865-98AD-CDDAE7A4078D}" destId="{AB30C869-E729-492C-866A-8D5D63447EEF}" srcOrd="0" destOrd="0" parTransId="{4C3DC986-7D85-4035-9065-9F6D9E6D5B5E}" sibTransId="{44A7242D-6E25-480D-8C09-3F74754B6108}"/>
    <dgm:cxn modelId="{D69B99D0-279C-40A1-8C12-6C1E620CFB9C}" type="presOf" srcId="{AB30C869-E729-492C-866A-8D5D63447EEF}" destId="{1A9E0B0A-66E5-4315-B633-542443BCF04E}" srcOrd="0" destOrd="0" presId="urn:microsoft.com/office/officeart/2008/layout/LinedList"/>
    <dgm:cxn modelId="{BDB769EF-0BA1-4F82-9510-CDD4208A2BD2}" srcId="{53843BD0-E905-4865-98AD-CDDAE7A4078D}" destId="{D1D49B97-A4A2-4A54-B4D3-5310C1D3FC78}" srcOrd="2" destOrd="0" parTransId="{8F877512-94C0-491F-A564-C6B9709C9A7C}" sibTransId="{C2764BF8-0554-4EDD-9E75-0E59531A148F}"/>
    <dgm:cxn modelId="{9C32D5FE-FEE5-46E7-8224-8AE4717D57B5}" type="presOf" srcId="{D94A9A2E-1996-4268-A590-DC6220343F12}" destId="{BC1A7D98-F98C-49C7-91FF-FBBF77C87BBC}" srcOrd="0" destOrd="0" presId="urn:microsoft.com/office/officeart/2008/layout/LinedList"/>
    <dgm:cxn modelId="{E040F1DF-0328-4F2B-9467-BF2948A7DBF0}" type="presParOf" srcId="{445CFD54-9D61-431C-A1E7-C97ACD57A53A}" destId="{C50DEE40-1ABA-449D-8E18-70B0FF6F5C39}" srcOrd="0" destOrd="0" presId="urn:microsoft.com/office/officeart/2008/layout/LinedList"/>
    <dgm:cxn modelId="{8DA959BB-57D7-4EEE-A18A-2C6118959416}" type="presParOf" srcId="{445CFD54-9D61-431C-A1E7-C97ACD57A53A}" destId="{3D494062-236C-4A82-830E-33C3F2C1B5E2}" srcOrd="1" destOrd="0" presId="urn:microsoft.com/office/officeart/2008/layout/LinedList"/>
    <dgm:cxn modelId="{E7834E2C-FDF8-4AB2-AAAB-E678F0F928FF}" type="presParOf" srcId="{3D494062-236C-4A82-830E-33C3F2C1B5E2}" destId="{1A9E0B0A-66E5-4315-B633-542443BCF04E}" srcOrd="0" destOrd="0" presId="urn:microsoft.com/office/officeart/2008/layout/LinedList"/>
    <dgm:cxn modelId="{33B46227-4A87-4A4B-8909-50AC5745A100}" type="presParOf" srcId="{3D494062-236C-4A82-830E-33C3F2C1B5E2}" destId="{EF1D72C6-429B-4205-947D-771F40DFB4F9}" srcOrd="1" destOrd="0" presId="urn:microsoft.com/office/officeart/2008/layout/LinedList"/>
    <dgm:cxn modelId="{E86BAFDF-DE68-4D50-B382-625C24021A30}" type="presParOf" srcId="{445CFD54-9D61-431C-A1E7-C97ACD57A53A}" destId="{12EB2480-DE52-47A5-8C48-1DD01C647953}" srcOrd="2" destOrd="0" presId="urn:microsoft.com/office/officeart/2008/layout/LinedList"/>
    <dgm:cxn modelId="{30DB542C-CB26-4D9F-BF37-0E4E3F0FCC0D}" type="presParOf" srcId="{445CFD54-9D61-431C-A1E7-C97ACD57A53A}" destId="{07E1C8C6-80EB-4EA0-B901-0C4173C222FD}" srcOrd="3" destOrd="0" presId="urn:microsoft.com/office/officeart/2008/layout/LinedList"/>
    <dgm:cxn modelId="{24E978AF-AC25-415A-8C53-7DC455AF7603}" type="presParOf" srcId="{07E1C8C6-80EB-4EA0-B901-0C4173C222FD}" destId="{BC1A7D98-F98C-49C7-91FF-FBBF77C87BBC}" srcOrd="0" destOrd="0" presId="urn:microsoft.com/office/officeart/2008/layout/LinedList"/>
    <dgm:cxn modelId="{D6BE9575-0A0F-487B-8DD4-625329FAFF07}" type="presParOf" srcId="{07E1C8C6-80EB-4EA0-B901-0C4173C222FD}" destId="{2CDA9F7A-5E00-41FD-A261-1FC7ED7CE893}" srcOrd="1" destOrd="0" presId="urn:microsoft.com/office/officeart/2008/layout/LinedList"/>
    <dgm:cxn modelId="{765BC6B6-ED0F-4860-9E45-23CD7B6CD442}" type="presParOf" srcId="{445CFD54-9D61-431C-A1E7-C97ACD57A53A}" destId="{F9356FDD-EA9A-4B69-A528-BE2A8149A1F5}" srcOrd="4" destOrd="0" presId="urn:microsoft.com/office/officeart/2008/layout/LinedList"/>
    <dgm:cxn modelId="{A0883085-6313-4C72-9F76-897533E474F4}" type="presParOf" srcId="{445CFD54-9D61-431C-A1E7-C97ACD57A53A}" destId="{F9CE4035-09DE-4257-BD7D-9DB0BC2314A9}" srcOrd="5" destOrd="0" presId="urn:microsoft.com/office/officeart/2008/layout/LinedList"/>
    <dgm:cxn modelId="{B5CD3634-8A30-4760-A649-8034CED3DCD2}" type="presParOf" srcId="{F9CE4035-09DE-4257-BD7D-9DB0BC2314A9}" destId="{14D86B72-AC2E-4B41-AC0B-B41FBCCB345F}" srcOrd="0" destOrd="0" presId="urn:microsoft.com/office/officeart/2008/layout/LinedList"/>
    <dgm:cxn modelId="{07CA2101-64E0-455C-A2B2-AB54E3D37824}" type="presParOf" srcId="{F9CE4035-09DE-4257-BD7D-9DB0BC2314A9}" destId="{1C0D0689-86B6-4B82-9C9A-E1AF5FD384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DEE40-1ABA-449D-8E18-70B0FF6F5C39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E0B0A-66E5-4315-B633-542443BCF04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Bilderquellen: </a:t>
          </a:r>
          <a:r>
            <a:rPr lang="de-DE" sz="2600" kern="1200" dirty="0">
              <a:solidFill>
                <a:schemeClr val="accent5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https://pixabay.com</a:t>
          </a:r>
          <a:endParaRPr lang="en-US" sz="2600" kern="1200" dirty="0">
            <a:solidFill>
              <a:schemeClr val="accent5"/>
            </a:solidFill>
          </a:endParaRPr>
        </a:p>
      </dsp:txBody>
      <dsp:txXfrm>
        <a:off x="0" y="2124"/>
        <a:ext cx="10515600" cy="1449029"/>
      </dsp:txXfrm>
    </dsp:sp>
    <dsp:sp modelId="{12EB2480-DE52-47A5-8C48-1DD01C64795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A7D98-F98C-49C7-91FF-FBBF77C87BBC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Banane erkannt: </a:t>
          </a:r>
          <a:r>
            <a:rPr lang="de-DE" sz="2600" kern="1200" dirty="0">
              <a:solidFill>
                <a:schemeClr val="accent5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https://www.youtube.com/watch?v=hfxfx-XXLEo</a:t>
          </a:r>
          <a:endParaRPr lang="en-US" sz="2600" kern="1200" dirty="0">
            <a:solidFill>
              <a:schemeClr val="accent5"/>
            </a:solidFill>
          </a:endParaRPr>
        </a:p>
      </dsp:txBody>
      <dsp:txXfrm>
        <a:off x="0" y="1451154"/>
        <a:ext cx="10515600" cy="1449029"/>
      </dsp:txXfrm>
    </dsp:sp>
    <dsp:sp modelId="{F9356FDD-EA9A-4B69-A528-BE2A8149A1F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86B72-AC2E-4B41-AC0B-B41FBCCB345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IKEA Place App: </a:t>
          </a:r>
          <a:r>
            <a:rPr lang="de-DE" sz="2600" kern="1200" dirty="0">
              <a:solidFill>
                <a:schemeClr val="accent5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https://play.google.com/store/apps/details?id=com.inter_ikea.place&amp;hl=de</a:t>
          </a:r>
          <a:endParaRPr lang="en-US" sz="2600" kern="1200" dirty="0">
            <a:solidFill>
              <a:schemeClr val="accent5"/>
            </a:solidFill>
          </a:endParaRP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AD4E9-8F0C-405F-8343-619E607D5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BEB813-5692-433F-8F1C-A2EB318B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0664D-0FA4-40FD-A5DA-8470132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ADA6E-7943-47E5-B2A4-6B8E2072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830EA-2D1E-4051-9A80-5B50299D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695F1-C2E6-4CC0-86B6-10AFE012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246508-1F76-4671-B63B-6D56FC9E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A0CD0-319B-4E5E-9463-DDB0A4C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C8895-2687-47E0-91D2-52C5CAE5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06F9F-9079-4353-930E-7002904B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2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DC278C-5A94-440D-986D-CB90C6840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83DE2C-A906-463E-A00A-5A0CB33A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42954-206A-4AAC-B6B4-EE0CBE4B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E0E581-A6C9-4459-A627-8832D4D0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3B45F-B0BD-452E-AB00-6E11BF49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1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7E2C-740E-4671-844E-F0E5EF4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00F56-3CCE-4D97-A454-688C94F3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27AF8-C006-4ED4-9048-E7F610A0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6C134-7768-4A8B-A049-A03440E2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7BCB2-9217-4834-B72F-41FF6E82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36DA7-FF65-49FD-A005-9EE9015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FEE19-0392-450B-8A8A-ACA8D360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F6315-69F4-4EFB-BFCE-C71974B4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0405C-7AB6-4A35-8301-B6B84077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61B3F-8803-41B6-AF68-4EEA9FD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06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592C4-A979-40B9-8C9C-B3CF8525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28CFC-4FA0-44DF-A1D5-69067BBD8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DFE62A-F33F-4316-83BE-636DFD7F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A5C8C7-9DDF-4DA6-B878-8DD6BED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04D65-2C5B-4221-A09C-9FF27ADA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4B01C6-E4B9-4568-B539-3A73368F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07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DFDC5-7471-4B11-AD1D-AD34AB0D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2C7C5-5F8F-477D-8550-6DC2111A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9763EB-8B2B-49D1-84B2-922E1DB8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21DC9B-3A1F-48A2-A5C6-5B737A6F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7CA9D7-6F1F-499E-976B-536495CB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87671F-B9B4-4A6C-8518-99C593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CD4724-B574-4F63-BA65-C8FDF408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1F02BD-2197-42E4-A850-4926A0E4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0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F490-4E6B-4BEF-B47E-902E6478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114AB6-0F27-47C0-95B3-B9A1BC03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947B5F-2F2E-4128-A105-ED0FD214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982D2F-4C25-46F3-ACC2-0DAE2B0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18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5CE695-F9D4-4528-BC77-C5212C25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FF685-B86A-4934-80B7-60ED99C3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E632C3-CE26-4BDA-9C4A-E44FFCD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C091F-9390-481B-9419-2A70ED0F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F66C6-CF7B-4C16-874F-D5FD1382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BB8D61-3455-430B-B60A-2DE998F9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399FD6-B75F-4BFF-9FF7-B6C770D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EA527-DA03-484E-947F-78E2CF92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E2798F-560B-486C-AB88-C49B2F83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436E5-C7E4-47A4-AF02-50CE5EE1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A359BC-DCF8-4155-950C-EE6E72A7A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F5529-35B2-4318-92D9-AFE54780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98A1E-24B2-4762-84AF-DAC8065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FFB4C0-1435-4DC1-B662-59D408BE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AE49C-84D7-4A53-AECB-F7442AD3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4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BCF673-F7F0-42E6-ACA2-08EE8836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49DADD-1120-4150-99A1-F8D43A01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3E3F3-C040-4ACC-B903-9CFE1DB4F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CFCC-4EED-4023-9DB5-AD1B14166202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B0DB2-2EB3-4A00-94EB-073EEF57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871EC-F68C-45B9-BC40-6C70A201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A54-3DCE-4CFB-9D00-1D36663B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07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FFC6BA8-2077-4B43-91D9-960140236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876EF6-3772-4F7A-A8FF-0DFE86551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84" y="4542282"/>
            <a:ext cx="10918056" cy="1327380"/>
          </a:xfrm>
        </p:spPr>
        <p:txBody>
          <a:bodyPr>
            <a:normAutofit/>
          </a:bodyPr>
          <a:lstStyle/>
          <a:p>
            <a:r>
              <a:rPr lang="de-DE" sz="7200" dirty="0"/>
              <a:t>AR-App für Produkte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7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D4B33C-D1BC-4DA7-B6F8-D55F8E4A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Anforderungsanalyse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78E794-889C-4E22-847B-068F40B3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C44CD-6D02-4C02-885B-C3EF31CD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rgbClr val="FFFFFF"/>
                </a:solidFill>
              </a:rPr>
              <a:t>Die App muss die Produkte anhand</a:t>
            </a:r>
          </a:p>
          <a:p>
            <a:pPr lvl="1"/>
            <a:r>
              <a:rPr lang="de-DE" sz="1600" dirty="0">
                <a:solidFill>
                  <a:srgbClr val="FFFFFF"/>
                </a:solidFill>
              </a:rPr>
              <a:t>Eines Barcodes </a:t>
            </a:r>
            <a:r>
              <a:rPr lang="de-DE" sz="1600">
                <a:solidFill>
                  <a:srgbClr val="FFFFFF"/>
                </a:solidFill>
              </a:rPr>
              <a:t>(Kamera) </a:t>
            </a:r>
            <a:r>
              <a:rPr lang="de-DE" sz="1600" dirty="0">
                <a:solidFill>
                  <a:srgbClr val="FFFFFF"/>
                </a:solidFill>
              </a:rPr>
              <a:t>erkennen und mithilfe einer Tabelle </a:t>
            </a:r>
            <a:r>
              <a:rPr lang="de-DE" sz="1600">
                <a:solidFill>
                  <a:srgbClr val="FFFFFF"/>
                </a:solidFill>
              </a:rPr>
              <a:t>zuordnen können</a:t>
            </a:r>
            <a:endParaRPr lang="de-DE" sz="1600" dirty="0">
              <a:solidFill>
                <a:srgbClr val="FFFFFF"/>
              </a:solidFill>
            </a:endParaRPr>
          </a:p>
          <a:p>
            <a:pPr lvl="1"/>
            <a:r>
              <a:rPr lang="de-DE" sz="1600" dirty="0">
                <a:solidFill>
                  <a:srgbClr val="FFFFFF"/>
                </a:solidFill>
              </a:rPr>
              <a:t>Ihrer Form entsprechend erkennen und zuordnen können (konzeptionell)</a:t>
            </a:r>
          </a:p>
          <a:p>
            <a:pPr lvl="1"/>
            <a:endParaRPr lang="de-DE" sz="1600" dirty="0">
              <a:solidFill>
                <a:srgbClr val="FFFFFF"/>
              </a:solidFill>
            </a:endParaRPr>
          </a:p>
          <a:p>
            <a:r>
              <a:rPr lang="de-DE" sz="1600" dirty="0">
                <a:solidFill>
                  <a:srgbClr val="FFFFFF"/>
                </a:solidFill>
              </a:rPr>
              <a:t>Unterscheiden können zwischen den Produkten </a:t>
            </a:r>
          </a:p>
          <a:p>
            <a:pPr lvl="1"/>
            <a:r>
              <a:rPr lang="de-DE" sz="1600" dirty="0">
                <a:solidFill>
                  <a:srgbClr val="FFFFFF"/>
                </a:solidFill>
              </a:rPr>
              <a:t>zum Beispiel zwischen einer Banane und einem Apfel</a:t>
            </a:r>
          </a:p>
          <a:p>
            <a:pPr lvl="1"/>
            <a:r>
              <a:rPr lang="de-DE" sz="1600" dirty="0">
                <a:solidFill>
                  <a:srgbClr val="FFFFFF"/>
                </a:solidFill>
              </a:rPr>
              <a:t>Einfache </a:t>
            </a:r>
            <a:r>
              <a:rPr lang="de-DE" sz="1600" dirty="0" err="1">
                <a:solidFill>
                  <a:srgbClr val="FFFFFF"/>
                </a:solidFill>
              </a:rPr>
              <a:t>Klassifizierer</a:t>
            </a:r>
            <a:r>
              <a:rPr lang="de-DE" sz="1600" dirty="0">
                <a:solidFill>
                  <a:srgbClr val="FFFFFF"/>
                </a:solidFill>
              </a:rPr>
              <a:t> oder KI</a:t>
            </a:r>
          </a:p>
          <a:p>
            <a:pPr marL="457200" lvl="1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r>
              <a:rPr lang="de-DE" sz="1600" dirty="0">
                <a:solidFill>
                  <a:srgbClr val="FFFFFF"/>
                </a:solidFill>
              </a:rPr>
              <a:t>Möglichkeit zum Testen von Produkten innerhalb der App </a:t>
            </a:r>
          </a:p>
          <a:p>
            <a:pPr lvl="1"/>
            <a:r>
              <a:rPr lang="de-DE" sz="1600" dirty="0">
                <a:solidFill>
                  <a:srgbClr val="FFFFFF"/>
                </a:solidFill>
              </a:rPr>
              <a:t>Hierbei wird ein AR-Objekt erzeugt</a:t>
            </a:r>
          </a:p>
        </p:txBody>
      </p:sp>
    </p:spTree>
    <p:extLst>
      <p:ext uri="{BB962C8B-B14F-4D97-AF65-F5344CB8AC3E}">
        <p14:creationId xmlns:p14="http://schemas.microsoft.com/office/powerpoint/2010/main" val="18732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nhaltsplatzhalter 4">
            <a:extLst>
              <a:ext uri="{FF2B5EF4-FFF2-40B4-BE49-F238E27FC236}">
                <a16:creationId xmlns:a16="http://schemas.microsoft.com/office/drawing/2014/main" id="{892FE947-58C4-4351-8EB6-D57D286C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454286-426A-4D2D-B7E8-D356563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Architekturkonzept</a:t>
            </a:r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EF1766E-2E8B-43DF-B51B-B284A01D3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514382"/>
            <a:ext cx="10467975" cy="4543425"/>
          </a:xfrm>
          <a:prstGeom prst="rect">
            <a:avLst/>
          </a:prstGeom>
          <a:ln w="57150">
            <a:solidFill>
              <a:schemeClr val="bg1"/>
            </a:solidFill>
            <a:prstDash val="dash"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2528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9EBDAB-2986-4190-B742-4D8C1D42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rgbClr val="FFFFFF"/>
                </a:solidFill>
              </a:rPr>
              <a:t>Wie geht es weiter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689CB-9188-43B9-BB79-543125CD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342509" cy="2966157"/>
          </a:xfrm>
        </p:spPr>
        <p:txBody>
          <a:bodyPr>
            <a:noAutofit/>
          </a:bodyPr>
          <a:lstStyle/>
          <a:p>
            <a:r>
              <a:rPr lang="de-DE" dirty="0"/>
              <a:t>Mock-UP mit Adobe </a:t>
            </a:r>
            <a:r>
              <a:rPr lang="de-DE" dirty="0" err="1"/>
              <a:t>Xdesign</a:t>
            </a:r>
            <a:endParaRPr lang="de-DE" dirty="0"/>
          </a:p>
          <a:p>
            <a:r>
              <a:rPr lang="de-DE" dirty="0"/>
              <a:t>Unity, C</a:t>
            </a:r>
            <a:r>
              <a:rPr lang="de-DE"/>
              <a:t># Tutorial</a:t>
            </a:r>
            <a:endParaRPr lang="de-DE" dirty="0"/>
          </a:p>
          <a:p>
            <a:r>
              <a:rPr lang="de-DE" dirty="0"/>
              <a:t>Entwicklung eines Prototypen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336ECB-7991-4FEF-9695-50B8FB497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8" b="-1"/>
          <a:stretch/>
        </p:blipFill>
        <p:spPr>
          <a:xfrm>
            <a:off x="4662102" y="1358771"/>
            <a:ext cx="6903723" cy="40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C2EB0-9695-40EE-B6E4-813D5969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Links und Quellen:</a:t>
            </a:r>
            <a:endParaRPr lang="de-DE" dirty="0"/>
          </a:p>
        </p:txBody>
      </p:sp>
      <p:graphicFrame>
        <p:nvGraphicFramePr>
          <p:cNvPr id="58" name="Inhaltsplatzhalter 2">
            <a:extLst>
              <a:ext uri="{FF2B5EF4-FFF2-40B4-BE49-F238E27FC236}">
                <a16:creationId xmlns:a16="http://schemas.microsoft.com/office/drawing/2014/main" id="{A49CA127-6F42-4CA8-AFCB-D8DF87EC8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43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04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AR-App für Produkte</vt:lpstr>
      <vt:lpstr>Anforderungsanalyse</vt:lpstr>
      <vt:lpstr>Architekturkonzept</vt:lpstr>
      <vt:lpstr>Wie geht es weiter ?</vt:lpstr>
      <vt:lpstr>Links und 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AR-App für Produkte</dc:title>
  <dc:creator>Maximilian Rehberger</dc:creator>
  <cp:lastModifiedBy>Maximilian Rehberger</cp:lastModifiedBy>
  <cp:revision>1</cp:revision>
  <dcterms:created xsi:type="dcterms:W3CDTF">2019-04-15T23:35:15Z</dcterms:created>
  <dcterms:modified xsi:type="dcterms:W3CDTF">2019-04-15T23:45:47Z</dcterms:modified>
</cp:coreProperties>
</file>