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5" r:id="rId10"/>
    <p:sldId id="261" r:id="rId11"/>
    <p:sldId id="266" r:id="rId12"/>
    <p:sldId id="262" r:id="rId13"/>
    <p:sldId id="269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280BB18-9D30-452B-92EB-7CE94A5F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59" y="190424"/>
            <a:ext cx="8906082" cy="6477151"/>
          </a:xfrm>
        </p:spPr>
      </p:pic>
    </p:spTree>
    <p:extLst>
      <p:ext uri="{BB962C8B-B14F-4D97-AF65-F5344CB8AC3E}">
        <p14:creationId xmlns:p14="http://schemas.microsoft.com/office/powerpoint/2010/main" val="74443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72D684-20C3-4B37-94B5-EBD90B00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rimandi alla documentazione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910F250-C88F-4738-9C00-0E5758023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68" t="9721" r="20848" b="3611"/>
          <a:stretch/>
        </p:blipFill>
        <p:spPr>
          <a:xfrm>
            <a:off x="3255627" y="1670996"/>
            <a:ext cx="5833146" cy="49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9BC006C-31B6-4E9F-B10A-EB48F701F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8" t="14559" r="24174" b="4786"/>
          <a:stretch/>
        </p:blipFill>
        <p:spPr>
          <a:xfrm>
            <a:off x="939569" y="818976"/>
            <a:ext cx="5780014" cy="5220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FBFC3F-684F-4733-942A-0995F1F97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70" t="23884" r="39999" b="20734"/>
          <a:stretch/>
        </p:blipFill>
        <p:spPr>
          <a:xfrm>
            <a:off x="6937695" y="818976"/>
            <a:ext cx="5066951" cy="52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2CCB0BD-6B7B-4490-B60D-8FC02E60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3" t="15413" r="37316" b="4220"/>
          <a:stretch/>
        </p:blipFill>
        <p:spPr>
          <a:xfrm>
            <a:off x="1065401" y="805343"/>
            <a:ext cx="4773337" cy="55115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10E1184-AB26-4388-8851-44B094737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9" t="24831" r="38280" b="14862"/>
          <a:stretch/>
        </p:blipFill>
        <p:spPr>
          <a:xfrm>
            <a:off x="6451135" y="805343"/>
            <a:ext cx="5276676" cy="55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321972"/>
            <a:ext cx="10882648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89</TotalTime>
  <Words>166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Presentazione standard di PowerPoint</vt:lpstr>
      <vt:lpstr>Gestione ed analisi dei dati</vt:lpstr>
      <vt:lpstr>Presentazione standard di PowerPoint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  <vt:lpstr>Presentazione standard di PowerPoint</vt:lpstr>
      <vt:lpstr>Alcuni rimandi alla documentazione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Dario Maestri</cp:lastModifiedBy>
  <cp:revision>19</cp:revision>
  <dcterms:created xsi:type="dcterms:W3CDTF">2018-06-15T07:40:32Z</dcterms:created>
  <dcterms:modified xsi:type="dcterms:W3CDTF">2018-06-25T20:14:41Z</dcterms:modified>
</cp:coreProperties>
</file>