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19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8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2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6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5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B3FE35-3F84-4E3C-B8D2-EA463851FCA1}" type="datetimeFigureOut">
              <a:rPr lang="it-IT" smtClean="0"/>
              <a:t>15/06/2018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8F9D82-7CC3-4CF8-BB12-E40C2EFE8D3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adenmj" TargetMode="External"/><Relationship Id="rId2" Type="http://schemas.openxmlformats.org/officeDocument/2006/relationships/hyperlink" Target="https://github.com/HexRebu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xrap96" TargetMode="External"/><Relationship Id="rId5" Type="http://schemas.openxmlformats.org/officeDocument/2006/relationships/hyperlink" Target="https://github.com/DarioMaestri" TargetMode="External"/><Relationship Id="rId4" Type="http://schemas.openxmlformats.org/officeDocument/2006/relationships/hyperlink" Target="https://github.com/AndreaLucent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Distributore</a:t>
            </a:r>
            <a:br>
              <a:rPr lang="it-IT" dirty="0" smtClean="0"/>
            </a:br>
            <a:r>
              <a:rPr lang="it-IT" dirty="0" smtClean="0"/>
              <a:t>automatico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Progetto L-18, corso Ingegneria del software </a:t>
            </a:r>
          </a:p>
          <a:p>
            <a:r>
              <a:rPr lang="it-IT" dirty="0" smtClean="0"/>
              <a:t>A.A. 2017/2018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4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 e ruolo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Capo progetto </a:t>
            </a:r>
            <a:r>
              <a:rPr lang="it-IT" dirty="0" smtClean="0"/>
              <a:t>e coordinatore:</a:t>
            </a:r>
            <a:r>
              <a:rPr lang="it-IT" dirty="0"/>
              <a:t>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 err="1" smtClean="0"/>
              <a:t>Testing</a:t>
            </a:r>
            <a:r>
              <a:rPr lang="it-IT" dirty="0" smtClean="0"/>
              <a:t> e convalida:</a:t>
            </a:r>
            <a:r>
              <a:rPr lang="it-IT" dirty="0"/>
              <a:t> </a:t>
            </a:r>
            <a:r>
              <a:rPr lang="it-IT" dirty="0">
                <a:hlinkClick r:id="rId2"/>
              </a:rPr>
              <a:t>Simone </a:t>
            </a:r>
            <a:r>
              <a:rPr lang="it-IT" dirty="0" err="1">
                <a:hlinkClick r:id="rId2"/>
              </a:rPr>
              <a:t>Andreini</a:t>
            </a:r>
            <a:endParaRPr lang="it-IT" dirty="0"/>
          </a:p>
          <a:p>
            <a:r>
              <a:rPr lang="it-IT" dirty="0" smtClean="0"/>
              <a:t>Documentazione del progetto:</a:t>
            </a:r>
            <a:r>
              <a:rPr lang="it-IT" dirty="0"/>
              <a:t> </a:t>
            </a:r>
            <a:r>
              <a:rPr lang="it-IT" dirty="0" err="1">
                <a:hlinkClick r:id="rId3"/>
              </a:rPr>
              <a:t>Mladen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Jurkic</a:t>
            </a:r>
            <a:endParaRPr lang="it-IT" dirty="0"/>
          </a:p>
          <a:p>
            <a:r>
              <a:rPr lang="it-IT" dirty="0" smtClean="0"/>
              <a:t>Documentazione del codice:</a:t>
            </a:r>
            <a:r>
              <a:rPr lang="it-IT" dirty="0"/>
              <a:t> </a:t>
            </a:r>
            <a:r>
              <a:rPr lang="it-IT" dirty="0">
                <a:hlinkClick r:id="rId4"/>
              </a:rPr>
              <a:t>Andrea Lucenti</a:t>
            </a:r>
            <a:endParaRPr lang="it-IT" dirty="0"/>
          </a:p>
          <a:p>
            <a:r>
              <a:rPr lang="it-IT" dirty="0" smtClean="0"/>
              <a:t>Qualità del codice:</a:t>
            </a:r>
            <a:r>
              <a:rPr lang="it-IT" dirty="0"/>
              <a:t> </a:t>
            </a:r>
            <a:r>
              <a:rPr lang="it-IT" dirty="0">
                <a:hlinkClick r:id="rId5"/>
              </a:rPr>
              <a:t>Dario Maestri</a:t>
            </a:r>
            <a:endParaRPr lang="it-IT" dirty="0"/>
          </a:p>
          <a:p>
            <a:r>
              <a:rPr lang="it-IT" dirty="0" smtClean="0"/>
              <a:t>Realizzazione dell’interfaccia:</a:t>
            </a:r>
            <a:r>
              <a:rPr lang="it-IT" dirty="0"/>
              <a:t> </a:t>
            </a:r>
            <a:r>
              <a:rPr lang="it-IT" dirty="0" err="1" smtClean="0">
                <a:hlinkClick r:id="rId6"/>
              </a:rPr>
              <a:t>Massimliano</a:t>
            </a:r>
            <a:r>
              <a:rPr lang="it-IT" dirty="0" smtClean="0">
                <a:hlinkClick r:id="rId6"/>
              </a:rPr>
              <a:t> Rapetti</a:t>
            </a:r>
            <a:endParaRPr lang="it-IT" dirty="0" smtClean="0"/>
          </a:p>
          <a:p>
            <a:r>
              <a:rPr lang="it-IT" dirty="0"/>
              <a:t>Analisi dei requisiti</a:t>
            </a:r>
            <a:r>
              <a:rPr lang="it-IT" dirty="0" smtClean="0"/>
              <a:t>: Tutti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34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 ed utilizzo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2286000"/>
            <a:ext cx="7270124" cy="3581400"/>
          </a:xfrm>
        </p:spPr>
        <p:txBody>
          <a:bodyPr>
            <a:normAutofit/>
          </a:bodyPr>
          <a:lstStyle/>
          <a:p>
            <a:r>
              <a:rPr lang="it-IT" dirty="0" smtClean="0"/>
              <a:t>Erogazione e gestione delle </a:t>
            </a:r>
            <a:r>
              <a:rPr lang="it-IT" dirty="0"/>
              <a:t>bevande con preparato solubile, tramite capsule o </a:t>
            </a:r>
            <a:r>
              <a:rPr lang="it-IT" dirty="0" smtClean="0"/>
              <a:t>macinato;</a:t>
            </a:r>
          </a:p>
          <a:p>
            <a:endParaRPr lang="it-IT" dirty="0"/>
          </a:p>
          <a:p>
            <a:r>
              <a:rPr lang="it-IT" dirty="0" smtClean="0"/>
              <a:t>Configurazione </a:t>
            </a:r>
            <a:r>
              <a:rPr lang="it-IT" dirty="0"/>
              <a:t>della miscela dei prodotti e delle regolazioni di temperatura, etc.;</a:t>
            </a:r>
          </a:p>
          <a:p>
            <a:endParaRPr lang="it-IT" dirty="0" smtClean="0"/>
          </a:p>
          <a:p>
            <a:r>
              <a:rPr lang="it-IT" dirty="0" smtClean="0"/>
              <a:t>Monitoraggio </a:t>
            </a:r>
            <a:r>
              <a:rPr lang="it-IT" dirty="0"/>
              <a:t>dei livelli dei prodotti e richiesta tramite il sistema remoto di ricarica.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313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distributore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la parte principale del programma</a:t>
            </a:r>
          </a:p>
          <a:p>
            <a:endParaRPr lang="it-IT" dirty="0" smtClean="0"/>
          </a:p>
          <a:p>
            <a:r>
              <a:rPr lang="it-IT" dirty="0" smtClean="0"/>
              <a:t>Gestisce l’erogazione delle bevande e degli ingredienti</a:t>
            </a:r>
          </a:p>
          <a:p>
            <a:endParaRPr lang="it-IT" dirty="0" smtClean="0"/>
          </a:p>
          <a:p>
            <a:r>
              <a:rPr lang="it-IT" dirty="0" smtClean="0"/>
              <a:t>Viene utilizzato tramite interfaccia testuale o grafica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256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ed analisi dei dati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menù</a:t>
            </a:r>
          </a:p>
          <a:p>
            <a:endParaRPr lang="it-IT" dirty="0" smtClean="0"/>
          </a:p>
          <a:p>
            <a:r>
              <a:rPr lang="it-IT" dirty="0" smtClean="0"/>
              <a:t>Gestione delle monete e relativi problemi</a:t>
            </a:r>
          </a:p>
          <a:p>
            <a:endParaRPr lang="it-IT" dirty="0" smtClean="0"/>
          </a:p>
          <a:p>
            <a:r>
              <a:rPr lang="it-IT" dirty="0" smtClean="0"/>
              <a:t>Lettura e scrittura su file</a:t>
            </a:r>
          </a:p>
        </p:txBody>
      </p:sp>
    </p:spTree>
    <p:extLst>
      <p:ext uri="{BB962C8B-B14F-4D97-AF65-F5344CB8AC3E}">
        <p14:creationId xmlns:p14="http://schemas.microsoft.com/office/powerpoint/2010/main" val="39702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</a:t>
            </a:r>
            <a:r>
              <a:rPr lang="it-IT" dirty="0" err="1" smtClean="0"/>
              <a:t>client-server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Funzionalità del server</a:t>
            </a:r>
          </a:p>
          <a:p>
            <a:endParaRPr lang="it-IT" dirty="0"/>
          </a:p>
          <a:p>
            <a:r>
              <a:rPr lang="it-IT" dirty="0" smtClean="0"/>
              <a:t>Gestione di più client</a:t>
            </a:r>
          </a:p>
          <a:p>
            <a:endParaRPr lang="it-IT" dirty="0"/>
          </a:p>
          <a:p>
            <a:r>
              <a:rPr lang="it-IT" dirty="0" smtClean="0"/>
              <a:t>Invio e ricezione dei dati</a:t>
            </a:r>
          </a:p>
          <a:p>
            <a:endParaRPr lang="it-IT" dirty="0"/>
          </a:p>
          <a:p>
            <a:r>
              <a:rPr lang="it-IT" dirty="0" smtClean="0"/>
              <a:t>Modifica dei file di testo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4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Visualizzazione e modifica del menù e quantità rimanenti</a:t>
            </a:r>
          </a:p>
          <a:p>
            <a:endParaRPr lang="it-IT" dirty="0" smtClean="0"/>
          </a:p>
          <a:p>
            <a:r>
              <a:rPr lang="it-IT" dirty="0" smtClean="0"/>
              <a:t>Analisi dei dati statistici</a:t>
            </a:r>
          </a:p>
          <a:p>
            <a:endParaRPr lang="it-IT" dirty="0" smtClean="0"/>
          </a:p>
          <a:p>
            <a:r>
              <a:rPr lang="it-IT" dirty="0" smtClean="0"/>
              <a:t>Gestione della ricarica del distributore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7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del distributore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Interazione con l’utente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smtClean="0"/>
              <a:t>Selezione delle bevande</a:t>
            </a:r>
            <a:endParaRPr lang="it-IT" dirty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Inserimento della chiavetta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Visualizzazione del credito e selezione dello zucchero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iallo arancion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33</TotalTime>
  <Words>162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Distributore automatico</vt:lpstr>
      <vt:lpstr>Componenti e ruolo</vt:lpstr>
      <vt:lpstr>Funzionalità ed utilizzo</vt:lpstr>
      <vt:lpstr>Il distributore</vt:lpstr>
      <vt:lpstr>Gestione ed analisi dei dati</vt:lpstr>
      <vt:lpstr>Comunicazione client-server</vt:lpstr>
      <vt:lpstr>Interfaccia server</vt:lpstr>
      <vt:lpstr>Interfaccia del distributore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Distributore automatico</dc:title>
  <dc:creator>Max Rapetti</dc:creator>
  <cp:lastModifiedBy>Max Rapetti</cp:lastModifiedBy>
  <cp:revision>7</cp:revision>
  <dcterms:created xsi:type="dcterms:W3CDTF">2018-06-15T07:40:32Z</dcterms:created>
  <dcterms:modified xsi:type="dcterms:W3CDTF">2018-06-15T08:17:35Z</dcterms:modified>
</cp:coreProperties>
</file>