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Distributore</a:t>
            </a:r>
            <a:br>
              <a:rPr lang="it-IT" dirty="0" smtClean="0"/>
            </a:br>
            <a:r>
              <a:rPr lang="it-IT" dirty="0" smtClean="0"/>
              <a:t>automatico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Progetto L-18, corso Ingegneria del software </a:t>
            </a:r>
          </a:p>
          <a:p>
            <a:r>
              <a:rPr lang="it-IT" dirty="0" smtClean="0"/>
              <a:t>A.A. 2017/2018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e ruolo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Capoprogetto e coordinatore: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 err="1" smtClean="0"/>
              <a:t>Testing</a:t>
            </a:r>
            <a:r>
              <a:rPr lang="it-IT" dirty="0" smtClean="0"/>
              <a:t> e convalida: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 smtClean="0"/>
              <a:t>Documentazione del progetto:</a:t>
            </a:r>
            <a:r>
              <a:rPr lang="it-IT" dirty="0"/>
              <a:t>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 smtClean="0"/>
              <a:t>Documentazione del codice:</a:t>
            </a:r>
            <a:r>
              <a:rPr lang="it-IT" dirty="0"/>
              <a:t>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 smtClean="0"/>
              <a:t>Qualità del codice:</a:t>
            </a:r>
            <a:r>
              <a:rPr lang="it-IT" dirty="0"/>
              <a:t>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 smtClean="0"/>
              <a:t>Realizzazione dell’interfaccia:</a:t>
            </a:r>
            <a:r>
              <a:rPr lang="it-IT" dirty="0"/>
              <a:t> </a:t>
            </a:r>
            <a:r>
              <a:rPr lang="it-IT" dirty="0" err="1" smtClean="0">
                <a:hlinkClick r:id="rId6"/>
              </a:rPr>
              <a:t>Massimliano</a:t>
            </a:r>
            <a:r>
              <a:rPr lang="it-IT" dirty="0" smtClean="0">
                <a:hlinkClick r:id="rId6"/>
              </a:rPr>
              <a:t> Rapetti</a:t>
            </a:r>
            <a:endParaRPr lang="it-IT" dirty="0" smtClean="0"/>
          </a:p>
          <a:p>
            <a:r>
              <a:rPr lang="it-IT" dirty="0"/>
              <a:t>Analisi dei requisiti</a:t>
            </a:r>
            <a:r>
              <a:rPr lang="it-IT" dirty="0" smtClean="0"/>
              <a:t>: Tutti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 ed utilizzo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 smtClean="0"/>
              <a:t>Erogazione e gestione delle </a:t>
            </a:r>
            <a:r>
              <a:rPr lang="it-IT" dirty="0"/>
              <a:t>bevande con preparato solubile, tramite capsule o </a:t>
            </a:r>
            <a:r>
              <a:rPr lang="it-IT" dirty="0" smtClean="0"/>
              <a:t>macinato;</a:t>
            </a:r>
          </a:p>
          <a:p>
            <a:endParaRPr lang="it-IT" dirty="0"/>
          </a:p>
          <a:p>
            <a:r>
              <a:rPr lang="it-IT" dirty="0" smtClean="0"/>
              <a:t>Configurazione </a:t>
            </a:r>
            <a:r>
              <a:rPr lang="it-IT" dirty="0"/>
              <a:t>della miscela dei prodotti e delle regolazioni di temperatura, etc.;</a:t>
            </a:r>
          </a:p>
          <a:p>
            <a:endParaRPr lang="it-IT" dirty="0" smtClean="0"/>
          </a:p>
          <a:p>
            <a:r>
              <a:rPr lang="it-IT" dirty="0" smtClean="0"/>
              <a:t>Monitoraggio </a:t>
            </a:r>
            <a:r>
              <a:rPr lang="it-IT" dirty="0"/>
              <a:t>dei livelli dei prodotti e richiesta tramite il sistema remoto di ricarica.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distributore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la parte principale del programma</a:t>
            </a:r>
          </a:p>
          <a:p>
            <a:endParaRPr lang="it-IT" dirty="0" smtClean="0"/>
          </a:p>
          <a:p>
            <a:r>
              <a:rPr lang="it-IT" dirty="0" smtClean="0"/>
              <a:t>Gestisce l’erogazione delle bevande e degli ingredienti</a:t>
            </a:r>
          </a:p>
          <a:p>
            <a:endParaRPr lang="it-IT" dirty="0" smtClean="0"/>
          </a:p>
          <a:p>
            <a:r>
              <a:rPr lang="it-IT" dirty="0" smtClean="0"/>
              <a:t>Viene utilizzato tramite interfaccia testuale o grafica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ed analisi dei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 smtClean="0"/>
          </a:p>
          <a:p>
            <a:r>
              <a:rPr lang="it-IT" dirty="0" smtClean="0"/>
              <a:t>Gestione delle monete e relativi problemi</a:t>
            </a:r>
          </a:p>
          <a:p>
            <a:endParaRPr lang="it-IT" dirty="0" smtClean="0"/>
          </a:p>
          <a:p>
            <a:r>
              <a:rPr lang="it-IT" dirty="0" smtClean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</a:t>
            </a:r>
            <a:r>
              <a:rPr lang="it-IT" dirty="0" err="1" smtClean="0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Funzionalità del server</a:t>
            </a:r>
          </a:p>
          <a:p>
            <a:endParaRPr lang="it-IT" dirty="0"/>
          </a:p>
          <a:p>
            <a:r>
              <a:rPr lang="it-IT" dirty="0" smtClean="0"/>
              <a:t>Gestione di più client</a:t>
            </a:r>
          </a:p>
          <a:p>
            <a:endParaRPr lang="it-IT" dirty="0"/>
          </a:p>
          <a:p>
            <a:r>
              <a:rPr lang="it-IT" dirty="0" smtClean="0"/>
              <a:t>Invio e ricezione dei dati</a:t>
            </a:r>
          </a:p>
          <a:p>
            <a:endParaRPr lang="it-IT" dirty="0"/>
          </a:p>
          <a:p>
            <a:r>
              <a:rPr lang="it-IT" dirty="0" smtClean="0"/>
              <a:t>Modifica dei file di testo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Visualizzazione e modifica del menù e quantità rimanenti</a:t>
            </a:r>
          </a:p>
          <a:p>
            <a:endParaRPr lang="it-IT" dirty="0" smtClean="0"/>
          </a:p>
          <a:p>
            <a:r>
              <a:rPr lang="it-IT" dirty="0" smtClean="0"/>
              <a:t>Analisi dei dati statistici</a:t>
            </a:r>
          </a:p>
          <a:p>
            <a:endParaRPr lang="it-IT" dirty="0" smtClean="0"/>
          </a:p>
          <a:p>
            <a:r>
              <a:rPr lang="it-IT" dirty="0" smtClean="0"/>
              <a:t>Gestione della ricarica del distributore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del distributore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Interazione con l’utente:</a:t>
            </a:r>
          </a:p>
          <a:p>
            <a:pPr lvl="1"/>
            <a:r>
              <a:rPr lang="it-IT" dirty="0" smtClean="0"/>
              <a:t>Selezionare bevande</a:t>
            </a:r>
            <a:endParaRPr lang="it-IT" dirty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Inserimento di chiavette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31</TotalTime>
  <Words>160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Gestione ed analisi dei dati</vt:lpstr>
      <vt:lpstr>Comunicazione client-server</vt:lpstr>
      <vt:lpstr>Interfaccia server</vt:lpstr>
      <vt:lpstr>Interfaccia del distributore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4</cp:revision>
  <dcterms:created xsi:type="dcterms:W3CDTF">2018-06-15T07:40:32Z</dcterms:created>
  <dcterms:modified xsi:type="dcterms:W3CDTF">2018-06-15T08:11:35Z</dcterms:modified>
</cp:coreProperties>
</file>