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3" r:id="rId9"/>
    <p:sldId id="265" r:id="rId10"/>
    <p:sldId id="261" r:id="rId11"/>
    <p:sldId id="266" r:id="rId12"/>
    <p:sldId id="262" r:id="rId13"/>
    <p:sldId id="264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6195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72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99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48883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24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49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96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69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917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053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838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adenmj" TargetMode="External"/><Relationship Id="rId2" Type="http://schemas.openxmlformats.org/officeDocument/2006/relationships/hyperlink" Target="https://github.com/HexRebui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xrap96" TargetMode="External"/><Relationship Id="rId5" Type="http://schemas.openxmlformats.org/officeDocument/2006/relationships/hyperlink" Target="https://github.com/DarioMaestri" TargetMode="External"/><Relationship Id="rId4" Type="http://schemas.openxmlformats.org/officeDocument/2006/relationships/hyperlink" Target="https://github.com/AndreaLucent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Distributore</a:t>
            </a:r>
            <a:br>
              <a:rPr lang="it-IT" dirty="0"/>
            </a:br>
            <a:r>
              <a:rPr lang="it-IT" dirty="0"/>
              <a:t>automatico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Progetto L-18, corso di Ingegneria del software </a:t>
            </a:r>
          </a:p>
          <a:p>
            <a:r>
              <a:rPr lang="it-IT" dirty="0"/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22744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Comunicazione </a:t>
            </a:r>
            <a:r>
              <a:rPr lang="it-IT" dirty="0" err="1"/>
              <a:t>client-server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Funzionalità del server</a:t>
            </a:r>
          </a:p>
          <a:p>
            <a:endParaRPr lang="it-IT" dirty="0"/>
          </a:p>
          <a:p>
            <a:r>
              <a:rPr lang="it-IT" dirty="0"/>
              <a:t>Gestione di più client</a:t>
            </a:r>
          </a:p>
          <a:p>
            <a:endParaRPr lang="it-IT" dirty="0"/>
          </a:p>
          <a:p>
            <a:r>
              <a:rPr lang="it-IT" dirty="0"/>
              <a:t>Invio e ricezione dei dati</a:t>
            </a:r>
          </a:p>
          <a:p>
            <a:endParaRPr lang="it-IT" dirty="0"/>
          </a:p>
          <a:p>
            <a:r>
              <a:rPr lang="it-IT" dirty="0"/>
              <a:t>Modifica dei file di testo</a:t>
            </a:r>
          </a:p>
        </p:txBody>
      </p:sp>
    </p:spTree>
    <p:extLst>
      <p:ext uri="{BB962C8B-B14F-4D97-AF65-F5344CB8AC3E}">
        <p14:creationId xmlns:p14="http://schemas.microsoft.com/office/powerpoint/2010/main" val="125144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5" y="244699"/>
            <a:ext cx="1103719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5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server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Visualizzazione e modifica del menù e quantità rimanenti</a:t>
            </a:r>
          </a:p>
          <a:p>
            <a:endParaRPr lang="it-IT" dirty="0"/>
          </a:p>
          <a:p>
            <a:r>
              <a:rPr lang="it-IT" dirty="0"/>
              <a:t>Analisi dei dati statistici</a:t>
            </a:r>
          </a:p>
          <a:p>
            <a:endParaRPr lang="it-IT" dirty="0"/>
          </a:p>
          <a:p>
            <a:r>
              <a:rPr lang="it-IT" dirty="0"/>
              <a:t>Gestione della ricarica del distributore</a:t>
            </a:r>
          </a:p>
        </p:txBody>
      </p:sp>
    </p:spTree>
    <p:extLst>
      <p:ext uri="{BB962C8B-B14F-4D97-AF65-F5344CB8AC3E}">
        <p14:creationId xmlns:p14="http://schemas.microsoft.com/office/powerpoint/2010/main" val="245776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53" y="320675"/>
            <a:ext cx="10245725" cy="6211888"/>
          </a:xfrm>
        </p:spPr>
      </p:pic>
    </p:spTree>
    <p:extLst>
      <p:ext uri="{BB962C8B-B14F-4D97-AF65-F5344CB8AC3E}">
        <p14:creationId xmlns:p14="http://schemas.microsoft.com/office/powerpoint/2010/main" val="84685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e ruolo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Capo progetto e coordinatore: </a:t>
            </a:r>
            <a:r>
              <a:rPr lang="it-IT" dirty="0">
                <a:hlinkClick r:id="rId2"/>
              </a:rPr>
              <a:t>Simone Andreini</a:t>
            </a:r>
            <a:endParaRPr lang="it-IT" dirty="0"/>
          </a:p>
          <a:p>
            <a:r>
              <a:rPr lang="it-IT" dirty="0" err="1"/>
              <a:t>Testing</a:t>
            </a:r>
            <a:r>
              <a:rPr lang="it-IT" dirty="0"/>
              <a:t> e convalida: </a:t>
            </a:r>
            <a:r>
              <a:rPr lang="it-IT" dirty="0">
                <a:hlinkClick r:id="rId2"/>
              </a:rPr>
              <a:t>Simone </a:t>
            </a:r>
            <a:r>
              <a:rPr lang="it-IT" dirty="0" err="1">
                <a:hlinkClick r:id="rId2"/>
              </a:rPr>
              <a:t>Andreini</a:t>
            </a:r>
            <a:endParaRPr lang="it-IT" dirty="0"/>
          </a:p>
          <a:p>
            <a:r>
              <a:rPr lang="it-IT" dirty="0"/>
              <a:t>Documentazione del progetto: </a:t>
            </a:r>
            <a:r>
              <a:rPr lang="it-IT" dirty="0" err="1">
                <a:hlinkClick r:id="rId3"/>
              </a:rPr>
              <a:t>Mladen</a:t>
            </a:r>
            <a:r>
              <a:rPr lang="it-IT" dirty="0">
                <a:hlinkClick r:id="rId3"/>
              </a:rPr>
              <a:t> </a:t>
            </a:r>
            <a:r>
              <a:rPr lang="it-IT" dirty="0" err="1">
                <a:hlinkClick r:id="rId3"/>
              </a:rPr>
              <a:t>Jurkic</a:t>
            </a:r>
            <a:endParaRPr lang="it-IT" dirty="0"/>
          </a:p>
          <a:p>
            <a:r>
              <a:rPr lang="it-IT" dirty="0"/>
              <a:t>Documentazione del codice: </a:t>
            </a:r>
            <a:r>
              <a:rPr lang="it-IT" dirty="0">
                <a:hlinkClick r:id="rId4"/>
              </a:rPr>
              <a:t>Andrea Lucenti</a:t>
            </a:r>
            <a:endParaRPr lang="it-IT" dirty="0"/>
          </a:p>
          <a:p>
            <a:r>
              <a:rPr lang="it-IT" dirty="0"/>
              <a:t>Qualità del codice: </a:t>
            </a:r>
            <a:r>
              <a:rPr lang="it-IT" dirty="0">
                <a:hlinkClick r:id="rId5"/>
              </a:rPr>
              <a:t>Dario Maestri</a:t>
            </a:r>
            <a:endParaRPr lang="it-IT" dirty="0"/>
          </a:p>
          <a:p>
            <a:r>
              <a:rPr lang="it-IT" dirty="0"/>
              <a:t>Realizzazione dell’interfaccia: </a:t>
            </a:r>
            <a:r>
              <a:rPr lang="it-IT" u="sng" dirty="0">
                <a:hlinkClick r:id="rId6"/>
              </a:rPr>
              <a:t>Massimiliano</a:t>
            </a:r>
            <a:r>
              <a:rPr lang="it-IT" dirty="0">
                <a:hlinkClick r:id="rId6"/>
              </a:rPr>
              <a:t> Rapetti</a:t>
            </a:r>
            <a:endParaRPr lang="it-IT" dirty="0"/>
          </a:p>
          <a:p>
            <a:r>
              <a:rPr lang="it-IT" dirty="0"/>
              <a:t>Analisi dei requisiti: Tutti</a:t>
            </a:r>
          </a:p>
        </p:txBody>
      </p:sp>
    </p:spTree>
    <p:extLst>
      <p:ext uri="{BB962C8B-B14F-4D97-AF65-F5344CB8AC3E}">
        <p14:creationId xmlns:p14="http://schemas.microsoft.com/office/powerpoint/2010/main" val="164342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ed utilizzo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71600" y="2286000"/>
            <a:ext cx="7270124" cy="3581400"/>
          </a:xfrm>
        </p:spPr>
        <p:txBody>
          <a:bodyPr>
            <a:normAutofit/>
          </a:bodyPr>
          <a:lstStyle/>
          <a:p>
            <a:r>
              <a:rPr lang="it-IT" dirty="0"/>
              <a:t>Gestione ed erogazione delle bevande tramite preparato solubile, macinato o in capsule;</a:t>
            </a:r>
          </a:p>
          <a:p>
            <a:endParaRPr lang="it-IT" dirty="0"/>
          </a:p>
          <a:p>
            <a:r>
              <a:rPr lang="it-IT" dirty="0"/>
              <a:t>Configurazione della miscela dei prodotti e delle regolazioni di temperatura, etc.;</a:t>
            </a:r>
          </a:p>
          <a:p>
            <a:endParaRPr lang="it-IT" dirty="0"/>
          </a:p>
          <a:p>
            <a:r>
              <a:rPr lang="it-IT" dirty="0"/>
              <a:t>Monitoraggio dei livelli dei prodotti e richiesta tramite il sistema remoto di ricarica.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139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distributore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la parte principale del programma</a:t>
            </a:r>
          </a:p>
          <a:p>
            <a:endParaRPr lang="it-IT" dirty="0"/>
          </a:p>
          <a:p>
            <a:r>
              <a:rPr lang="it-IT" dirty="0"/>
              <a:t>Gestisce l’erogazione delle bevande e degli ingredienti</a:t>
            </a:r>
          </a:p>
          <a:p>
            <a:endParaRPr lang="it-IT" dirty="0"/>
          </a:p>
          <a:p>
            <a:r>
              <a:rPr lang="it-IT" dirty="0"/>
              <a:t>Viene utilizzato tramite interfaccia testuale o grafica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561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2" y="425004"/>
            <a:ext cx="10805374" cy="60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ed analisi dei dati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Gestione del menù</a:t>
            </a:r>
          </a:p>
          <a:p>
            <a:endParaRPr lang="it-IT" dirty="0"/>
          </a:p>
          <a:p>
            <a:r>
              <a:rPr lang="it-IT" dirty="0"/>
              <a:t>Gestione delle monete</a:t>
            </a:r>
          </a:p>
          <a:p>
            <a:endParaRPr lang="it-IT" dirty="0"/>
          </a:p>
          <a:p>
            <a:r>
              <a:rPr lang="it-IT" dirty="0"/>
              <a:t>Lettura e scrittura su file</a:t>
            </a:r>
          </a:p>
        </p:txBody>
      </p:sp>
    </p:spTree>
    <p:extLst>
      <p:ext uri="{BB962C8B-B14F-4D97-AF65-F5344CB8AC3E}">
        <p14:creationId xmlns:p14="http://schemas.microsoft.com/office/powerpoint/2010/main" val="397028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0" y="386366"/>
            <a:ext cx="10560676" cy="60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9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del distributore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Interazione con l’utente:</a:t>
            </a:r>
          </a:p>
          <a:p>
            <a:endParaRPr lang="it-IT" dirty="0"/>
          </a:p>
          <a:p>
            <a:pPr lvl="1"/>
            <a:r>
              <a:rPr lang="it-IT" dirty="0"/>
              <a:t>Selezione delle bevande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Inserimento della chiavetta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Visualizzazione del credito e selezione dello zucchero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3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1" y="318519"/>
            <a:ext cx="10058400" cy="612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178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iallo arancion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77</TotalTime>
  <Words>160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Distributore automatico</vt:lpstr>
      <vt:lpstr>Componenti e ruolo</vt:lpstr>
      <vt:lpstr>Funzionalità ed utilizzo</vt:lpstr>
      <vt:lpstr>Il distributore</vt:lpstr>
      <vt:lpstr>Presentazione standard di PowerPoint</vt:lpstr>
      <vt:lpstr>Gestione ed analisi dei dati</vt:lpstr>
      <vt:lpstr>Presentazione standard di PowerPoint</vt:lpstr>
      <vt:lpstr>Interfaccia del distributore</vt:lpstr>
      <vt:lpstr>Presentazione standard di PowerPoint</vt:lpstr>
      <vt:lpstr>Comunicazione client-server</vt:lpstr>
      <vt:lpstr>Presentazione standard di PowerPoint</vt:lpstr>
      <vt:lpstr>Interfaccia server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Distributore automatico</dc:title>
  <dc:creator>Max Rapetti</dc:creator>
  <cp:lastModifiedBy>Max Rapetti</cp:lastModifiedBy>
  <cp:revision>15</cp:revision>
  <dcterms:created xsi:type="dcterms:W3CDTF">2018-06-15T07:40:32Z</dcterms:created>
  <dcterms:modified xsi:type="dcterms:W3CDTF">2018-06-25T12:33:35Z</dcterms:modified>
</cp:coreProperties>
</file>