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5" r:id="rId10"/>
    <p:sldId id="261" r:id="rId11"/>
    <p:sldId id="266" r:id="rId12"/>
    <p:sldId id="262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321972"/>
            <a:ext cx="10882648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79</TotalTime>
  <Words>160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Presentazione standard di PowerPoint</vt:lpstr>
      <vt:lpstr>Gestione ed analisi dei dati</vt:lpstr>
      <vt:lpstr>Presentazione standard di PowerPoint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16</cp:revision>
  <dcterms:created xsi:type="dcterms:W3CDTF">2018-06-15T07:40:32Z</dcterms:created>
  <dcterms:modified xsi:type="dcterms:W3CDTF">2018-06-25T15:10:15Z</dcterms:modified>
</cp:coreProperties>
</file>