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1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76</TotalTime>
  <Words>160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14</cp:revision>
  <dcterms:created xsi:type="dcterms:W3CDTF">2018-06-15T07:40:32Z</dcterms:created>
  <dcterms:modified xsi:type="dcterms:W3CDTF">2018-06-25T07:26:27Z</dcterms:modified>
</cp:coreProperties>
</file>