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6" autoAdjust="0"/>
  </p:normalViewPr>
  <p:slideViewPr>
    <p:cSldViewPr snapToGrid="0" snapToObjects="1">
      <p:cViewPr varScale="1">
        <p:scale>
          <a:sx n="115" d="100"/>
          <a:sy n="115" d="100"/>
        </p:scale>
        <p:origin x="-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7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6EB5-E9DB-6F4D-8B22-88D44AA328D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A47F-6EF6-914E-BE03-129E6009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5363"/>
            <a:ext cx="7772400" cy="132853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Predicting ‘Down’ Turbines With Real Wind Farm Data 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8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Implementation</a:t>
            </a:r>
          </a:p>
          <a:p>
            <a:pPr lvl="1"/>
            <a:r>
              <a:rPr lang="en-US" sz="2000" dirty="0" smtClean="0"/>
              <a:t>Could be used in datasets with missing values. </a:t>
            </a:r>
          </a:p>
          <a:p>
            <a:pPr lvl="1"/>
            <a:r>
              <a:rPr lang="en-US" sz="2000" dirty="0" smtClean="0"/>
              <a:t>A first step toward more nuanced machine learning models.</a:t>
            </a:r>
          </a:p>
          <a:p>
            <a:r>
              <a:rPr lang="en-US" dirty="0" smtClean="0"/>
              <a:t>Problems </a:t>
            </a:r>
          </a:p>
          <a:p>
            <a:pPr lvl="1"/>
            <a:r>
              <a:rPr lang="en-US" sz="2000" dirty="0" smtClean="0"/>
              <a:t>‘down’ is a simplification.</a:t>
            </a:r>
          </a:p>
          <a:p>
            <a:pPr lvl="1"/>
            <a:r>
              <a:rPr lang="en-US" sz="2000" dirty="0" smtClean="0"/>
              <a:t>Sensors are designed around components closely associated with wind speed and power.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sz="2000" dirty="0" smtClean="0"/>
              <a:t>Time series analysis with chronological predictions.</a:t>
            </a:r>
          </a:p>
          <a:p>
            <a:pPr lvl="1"/>
            <a:r>
              <a:rPr lang="en-US" sz="2000" dirty="0" smtClean="0"/>
              <a:t>Use of more complete 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283799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u="sng" dirty="0" smtClean="0"/>
              <a:t>Active Power vs. Wind Speed.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Note positive </a:t>
            </a:r>
            <a:r>
              <a:rPr lang="en-US" sz="2000" dirty="0"/>
              <a:t>c</a:t>
            </a:r>
            <a:r>
              <a:rPr lang="en-US" sz="2000" dirty="0" smtClean="0"/>
              <a:t>orrelation and outliers.</a:t>
            </a:r>
            <a:endParaRPr lang="en-US" sz="2000" dirty="0"/>
          </a:p>
        </p:txBody>
      </p:sp>
      <p:pic>
        <p:nvPicPr>
          <p:cNvPr id="4" name="Content Placeholder 3" descr="unnamed-chunk-10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4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The same plot but separated by turbine.</a:t>
            </a:r>
            <a:endParaRPr lang="en-US" sz="2000" dirty="0"/>
          </a:p>
        </p:txBody>
      </p:sp>
      <p:pic>
        <p:nvPicPr>
          <p:cNvPr id="4" name="Content Placeholder 3" descr="unnamed-chunk-11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136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Date mapped to color shows the earlier parts of the data as darker blue.</a:t>
            </a:r>
            <a:endParaRPr lang="en-US" sz="2000" dirty="0"/>
          </a:p>
        </p:txBody>
      </p:sp>
      <p:pic>
        <p:nvPicPr>
          <p:cNvPr id="4" name="Content Placeholder 3" descr="unnamed-chunk-12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82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u="sng" dirty="0" smtClean="0"/>
              <a:t>Average Wind </a:t>
            </a:r>
            <a:r>
              <a:rPr lang="en-US" sz="2000" u="sng" dirty="0"/>
              <a:t>S</a:t>
            </a:r>
            <a:r>
              <a:rPr lang="en-US" sz="2000" u="sng" dirty="0" smtClean="0"/>
              <a:t>peed over time with Active </a:t>
            </a:r>
            <a:r>
              <a:rPr lang="en-US" sz="2000" u="sng" dirty="0"/>
              <a:t>P</a:t>
            </a:r>
            <a:r>
              <a:rPr lang="en-US" sz="2000" u="sng" dirty="0" smtClean="0"/>
              <a:t>ower mapped to color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Notice the dark spikes. No power at high wind speeds.</a:t>
            </a:r>
            <a:endParaRPr lang="en-US" sz="2000" dirty="0"/>
          </a:p>
        </p:txBody>
      </p:sp>
      <p:pic>
        <p:nvPicPr>
          <p:cNvPr id="4" name="Content Placeholder 3" descr="unnamed-chunk-14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058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Isolated dark spike from turbine #R80790. </a:t>
            </a:r>
            <a:br>
              <a:rPr lang="en-US" sz="2000" dirty="0" smtClean="0"/>
            </a:br>
            <a:r>
              <a:rPr lang="en-US" sz="2000" dirty="0" smtClean="0"/>
              <a:t>In this week there are two days of high wind but no power.</a:t>
            </a:r>
            <a:endParaRPr lang="en-US" sz="2000" dirty="0"/>
          </a:p>
        </p:txBody>
      </p:sp>
      <p:pic>
        <p:nvPicPr>
          <p:cNvPr id="4" name="Content Placeholder 3" descr="unnamed-chunk-15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743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Now all four turbines, the same week.</a:t>
            </a:r>
            <a:endParaRPr lang="en-US" sz="2000" dirty="0"/>
          </a:p>
        </p:txBody>
      </p:sp>
      <p:pic>
        <p:nvPicPr>
          <p:cNvPr id="4" name="Content Placeholder 3" descr="unnamed-chunk-16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37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Our original plot with our new variable in light green.</a:t>
            </a:r>
            <a:endParaRPr lang="en-US" sz="2000" dirty="0"/>
          </a:p>
        </p:txBody>
      </p:sp>
      <p:pic>
        <p:nvPicPr>
          <p:cNvPr id="5" name="Content Placeholder 4" descr="unnamed-chunk-27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9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sz="2000" dirty="0" smtClean="0"/>
              <a:t>The balanced and cleaned data will be split into a test and train set. The model will learn how to predict ‘down’ from the training set. We will test its accuracy on the test set.</a:t>
            </a:r>
          </a:p>
          <a:p>
            <a:pPr lvl="2"/>
            <a:r>
              <a:rPr lang="en-US" sz="1600" dirty="0" smtClean="0"/>
              <a:t>99.37% accurate</a:t>
            </a:r>
          </a:p>
          <a:p>
            <a:r>
              <a:rPr lang="en-US" dirty="0" smtClean="0"/>
              <a:t>10-fold Cross Validation</a:t>
            </a:r>
          </a:p>
          <a:p>
            <a:pPr lvl="1"/>
            <a:r>
              <a:rPr lang="en-US" sz="2000" dirty="0" smtClean="0"/>
              <a:t>The data will be split into ten roughly equal subsets. Each will act as a test set while the rest act as a training set. </a:t>
            </a:r>
          </a:p>
          <a:p>
            <a:pPr lvl="2"/>
            <a:r>
              <a:rPr lang="en-US" sz="1600" dirty="0" smtClean="0"/>
              <a:t>97.13% accurate</a:t>
            </a:r>
            <a:endParaRPr lang="en-US" sz="1600" dirty="0"/>
          </a:p>
          <a:p>
            <a:pPr marL="0" indent="0">
              <a:buNone/>
            </a:pPr>
            <a:r>
              <a:rPr lang="en-US" sz="2400" dirty="0" smtClean="0"/>
              <a:t> Baseline = 98.85% accurate.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80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229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‘Down’ Turbines With Real Wind Farm Data </vt:lpstr>
      <vt:lpstr>Active Power vs. Wind Speed.  Note positive correlation and outliers.</vt:lpstr>
      <vt:lpstr> The same plot but separated by turbine.</vt:lpstr>
      <vt:lpstr>Date mapped to color shows the earlier parts of the data as darker blue.</vt:lpstr>
      <vt:lpstr>Average Wind Speed over time with Active Power mapped to color Notice the dark spikes. No power at high wind speeds.</vt:lpstr>
      <vt:lpstr>Isolated dark spike from turbine #R80790.  In this week there are two days of high wind but no power.</vt:lpstr>
      <vt:lpstr>Now all four turbines, the same week.</vt:lpstr>
      <vt:lpstr>Our original plot with our new variable in light green.</vt:lpstr>
      <vt:lpstr>Machine Learning</vt:lpstr>
      <vt:lpstr>Conclusion</vt:lpstr>
    </vt:vector>
  </TitlesOfParts>
  <Company>Mold Diamond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‘Down’ Turbines With Real Wind Farm Data </dc:title>
  <dc:creator>M</dc:creator>
  <cp:lastModifiedBy>M</cp:lastModifiedBy>
  <cp:revision>5</cp:revision>
  <dcterms:created xsi:type="dcterms:W3CDTF">2019-10-24T23:35:51Z</dcterms:created>
  <dcterms:modified xsi:type="dcterms:W3CDTF">2019-10-25T00:14:10Z</dcterms:modified>
</cp:coreProperties>
</file>