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920" cy="569736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080" cy="18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17240" y="2688480"/>
            <a:ext cx="105814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000000"/>
                </a:solidFill>
                <a:latin typeface="Trebuchet MS"/>
              </a:rPr>
              <a:t>12. Работа с исключениями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69240" y="863640"/>
            <a:ext cx="829332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4800" spc="-1" strike="noStrike">
                <a:solidFill>
                  <a:srgbClr val="000000"/>
                </a:solidFill>
                <a:latin typeface="Trebuchet MS"/>
              </a:rPr>
              <a:t>Курс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</a:rPr>
              <a:t> Python </a:t>
            </a:r>
            <a:r>
              <a:rPr b="1" lang="ru-RU" sz="4800" spc="-1" strike="noStrike">
                <a:solidFill>
                  <a:srgbClr val="000000"/>
                </a:solidFill>
                <a:latin typeface="Trebuchet MS"/>
              </a:rPr>
              <a:t>разработчик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79" name="Рисунок 3" descr=""/>
          <p:cNvPicPr/>
          <p:nvPr/>
        </p:nvPicPr>
        <p:blipFill>
          <a:blip r:embed="rId1"/>
          <a:stretch/>
        </p:blipFill>
        <p:spPr>
          <a:xfrm>
            <a:off x="1303560" y="1628640"/>
            <a:ext cx="9584280" cy="448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7160" y="2099160"/>
            <a:ext cx="967500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Конструкции except определяют обработчики для исключений,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генерируемых в течение блока try, а конструкция else (если есть) предоставляет обработчик,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подлежащий выполнению, если никакие исключения не возникали.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Также довольно часто применяется конструкция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finally,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определяющая блок кода который будет выполнен в любом случае по окончании работы обработчика ошибок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7160" y="1619640"/>
            <a:ext cx="967500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Как все это работает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При входе в оператор try интерпретатор Python запоминает текущий контекст программы, чтобы он мог возвратиться к нему, если возникнет исключение.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Первыми выполняются операторы, вложенные внутрь заголовка try. То, что происходит следующим, зависит от того, генерировались ли исключения во время выполнения операторов блока try, и соответствуют ли они тем, которые отслеживает try.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a=10/0 (ZeroDivisionError: division by zero)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7160" y="2099160"/>
            <a:ext cx="96750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 = 10 / 0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ZeroDivisionError: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a=0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исключение происходит во время выполнения операторов блока try и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оно соответствует одному из перечисленных в операторе, тогда интерпретатор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 переходит обратно на try и запускает операторы под первой конструкцией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except, дающей совпадение со сгенерированным исключением.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7160" y="2099160"/>
            <a:ext cx="9675000" cy="420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a = 10 / 0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IndexError: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a=0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исключение происходит во время выполнения операторов блока try, но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оно не соответствует одному из перечисленных в операторе, тогда исключение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распространяется до следующего самого последнего введенного оператора try,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который дает совпадение с исключением. Если найти такой оператор try не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удается и поиск достигает верхнего уровня процесса, то интерпретатор Python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уничтожает программу и выводит стандартное сообщение об ошибке.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77160" y="2099160"/>
            <a:ext cx="9675000" cy="43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 = 10 / 1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IndexError: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a=0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else: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pass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во время выполнения операторов блока try никаких исключений не произошло,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тогда интерпретатор Python запускает операторы под строкой else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(при ее наличии) и поток управления возобновляется с места, которое находится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ниже полного оператора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77160" y="1930320"/>
            <a:ext cx="9675000" cy="43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Конструкции except являются специализированными обработчиками исключений —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они перехватывают исключения, которые возникают только в рамках операторов ассоциированного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блока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action()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NameError: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IndexError: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KeyError: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(AttributeError, TypeError, SyntaxError):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77160" y="1930320"/>
            <a:ext cx="9087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во время выполнения вызова функции action генерируется исключение, тогда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интерпретатор Python возвращается к try и ищет первую конструкцию except, в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которой указано имя возникшего исключения.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Он инспектирует конструкции except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сверху вниз плюс слева направо и запускает операторы под первой конструкцией,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давшей совпадение.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ни одна конструкция не обеспечила совпадение, тогда исключение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распространяется после этого оператора try.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77160" y="1930320"/>
            <a:ext cx="9087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action():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TypeError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action()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TypeError: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print('inner try')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TypeError: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print('outer try’)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# inner try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При генерации исключения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возвращается к самому последнему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введенному оператору try с дающей совпадение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конструкцией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Далее выполнение программы продолжится с этого блока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1930320"/>
            <a:ext cx="908748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Возможно не перечислять типы перехватываемых ошибок используя или базовый класс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Exception,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пустую конструкцию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action()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except:                           #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Или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Exception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Это плохо – в случае возникновения ошибки даже системные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вызовы для выхода и нажатия комбинаций клавиш &lt;Ctrl+C&gt; будут перехвачены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вариантов нет – лучше использовать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Exception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70960" y="42804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Обзор тем лекции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70960" y="277848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try/except 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блок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Блок 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finally 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и 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else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Создание собственных исключений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7160" y="1930320"/>
            <a:ext cx="974700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Возможно применение блока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else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кажется лишним – код который выполнится если не будет ошибок внутри обработчика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захочется расположить внутри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...выполнить код…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IndexError: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...обработать исключение...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else: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...исключения не возникали...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Это плохо – внутри блока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else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могут возникнуть другие ошибки.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За счет применения взамен явной конструкции else вы делаете логику более очевидной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760720" y="3161520"/>
            <a:ext cx="548640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...выполнить код...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...исключения не возникали...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IndexError: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...обработать исключение...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86160" y="1930320"/>
            <a:ext cx="908748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Часто разработчик принимает решение вызвать ошибку вручную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Чтобы инициировать исключение вручную, просто запустите оператор raise. Генерируемые пользователем исключения перехватываются тем же способом, что и исключения, которые генерирует интерпретатор Python.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86160" y="1930320"/>
            <a:ext cx="97354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Например, в случае некорректно введенных данных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validate_email(email: str):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'@' not in email: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Noto Sans CJK SC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Noto Sans CJK SC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Noto Sans CJK SC"/>
              </a:rPr>
              <a:t>raise TypeError('Email must contain @ sign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')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len(email) &lt; 5: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Noto Sans CJK SC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Noto Sans CJK SC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Noto Sans CJK SC"/>
              </a:rPr>
              <a:t>raise AttributeError('Email must contain more than 5 chars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')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return email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генерации исключения используется </a:t>
            </a:r>
            <a:r>
              <a:rPr b="0" lang="en-US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raise, </a:t>
            </a:r>
            <a:r>
              <a:rPr b="0" lang="ru-RU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за которым дополнительно указывается класс или экземпляр класса генерируемого исключения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77160" y="1930320"/>
            <a:ext cx="9735480" cy="30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email = validate_email('name@mail.com’)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TypeError, AttributeError 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print('Enter valid email’)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Операторы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функции передают объект исключения обработчику исключений, который перехватил данные исключения и вывел сообщение об ошибке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7160" y="1930320"/>
            <a:ext cx="973548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Исключения иногда могут генерироваться в ответ на другие исключения — как преднамеренно, так и по причине новых ошибок в программе.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Операторам raise также разрешено иметь дополнительную конструкцию from: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</a:t>
            </a:r>
            <a:r>
              <a:rPr b="0" i="1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новое-исключение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from </a:t>
            </a:r>
            <a:r>
              <a:rPr b="0" i="1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другое-исключение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Когда конструкция from используется в явном запросе raise, следующее за from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выражение указывает еще один класс или экземпляр для присоединения к атрибуту __cause__ нового генерируемого исключения. Если сгенерированное исключение не перехвачено, тогда интерпретатор Python выводит оба исключения как часть стандартного сообщения об ошибке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77160" y="1930320"/>
            <a:ext cx="973548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1/0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ZeroDivisionError as 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TypeError('Bad data') from 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2, in &lt;module&gt;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ZeroDivisionError: division by zero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above exception was the direct cause of the following exception: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4, in &lt;module&gt;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TypeError: Bad data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7160" y="1930320"/>
            <a:ext cx="9735480" cy="33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Конструкция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… as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…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/ except … as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…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Когда генерируется исключение, интерпретатор Python отправляет вместе с</a:t>
            </a:r>
            <a:r>
              <a:rPr b="0" i="1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ним</a:t>
            </a:r>
            <a:r>
              <a:rPr b="0" i="1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сгенерированный экземпляр. Если оператор try содержит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указанные конструкции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тогда переменной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будет присвоен экземпляр, доставленный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raise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 = 1/0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ZeroDivisionError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as X: </a:t>
            </a:r>
            <a:r>
              <a:rPr b="0" i="1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# X 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- </a:t>
            </a:r>
            <a:r>
              <a:rPr b="0" i="1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объект сгенерированного экземпляра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7160" y="1930320"/>
            <a:ext cx="9735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Конструкция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… as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…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/ except … as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…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Ключевое слово as в обработчике try необязательно (если оно опущено, то экземпляр просто не присваивается имени), но его добавление дает обработчику возможность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доступа к данным экземпляра и методам в классе исключения.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1/0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ZeroDivisionError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as X: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print(X.args)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('division by zero',)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77160" y="1930320"/>
            <a:ext cx="973548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assert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качестве довольно особого случая для целей отладки в Python предусмотрен оператор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assert. По большей части assert представляет собой синтаксическое сокращение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для распространенной схемы применения raise и может считаться условным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оператором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Оператор вида: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assert test, data                     # Часть data является необязательной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работает аналогично следующему коду: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__debug__: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not test: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AssertionError(data)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77160" y="1930320"/>
            <a:ext cx="973548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assert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Очень часто используется для базового тестирования работы функций внутри проверки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__name__ == '__main__' –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 позволяет проверить выполнение кода в модуле предназначенном для импорта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function(a,b):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return a+b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if __name__ == '__main__':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assert function(1,3) == 4, 'Incorrect work with integers'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assert function('a','b') == 'ab', 'Incorrect work with string'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77160" y="2099160"/>
            <a:ext cx="804888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Исключения - события, способные изменить поток управления в программе.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int('a')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1, in &lt;module&gt;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ValueError: invalid literal for int() with base 10: 'a’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  a=12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a=12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IndentationError: unexpected indent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77160" y="1930320"/>
            <a:ext cx="9735480" cy="44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finally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в состав try входит 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finally, тогда интерпретатор Python будет всегда запускать ее блок операторов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«при выходе» из оператора try независимо от того, возникало исключение во время выполнения блока try или нет.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finally: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Если во время выполнения блока try возникло исключение, то Python по-прежнему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выполняет блок finally, но затем исключение распространяется до ранее</a:t>
            </a: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пройденного оператора try или до стандартного обработчика исключений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77160" y="1930320"/>
            <a:ext cx="9735480" cy="37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Иерархия исключений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Python исключениями являются объекты классов исключений. Все классы исключений являются подклассами класса BaseException. Однако почти все встроенные классы исключений наследуют от класса Exception, который является подклассом класса BaseException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Python 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обработчик ошибок будет перехватывать не только сам класс исключения, но и его родительский класс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77160" y="1930320"/>
            <a:ext cx="524088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Иерархия исключений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случае необходимости перехвата всех </a:t>
            </a: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ArithmeticError </a:t>
            </a:r>
            <a:r>
              <a:rPr b="0" lang="ru-RU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мы можем указать их явно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(ZeroDivisionError, 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FloatingPointError, 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OverflowError) </a:t>
            </a:r>
            <a:r>
              <a:rPr b="0" lang="ru-RU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либо непосредственно ссылаться на родительский класс для перехвата всех его дочерних исключений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ArithmeticError</a:t>
            </a:r>
            <a:endParaRPr b="0" lang="en-US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7" name="Group 4"/>
          <p:cNvGrpSpPr/>
          <p:nvPr/>
        </p:nvGrpSpPr>
        <p:grpSpPr>
          <a:xfrm>
            <a:off x="6339960" y="1512720"/>
            <a:ext cx="3110760" cy="4275000"/>
            <a:chOff x="6339960" y="1512720"/>
            <a:chExt cx="3110760" cy="4275000"/>
          </a:xfrm>
        </p:grpSpPr>
        <p:pic>
          <p:nvPicPr>
            <p:cNvPr id="228" name="Рисунок 3" descr=""/>
            <p:cNvPicPr/>
            <p:nvPr/>
          </p:nvPicPr>
          <p:blipFill>
            <a:blip r:embed="rId1"/>
            <a:stretch/>
          </p:blipFill>
          <p:spPr>
            <a:xfrm>
              <a:off x="6450480" y="1930320"/>
              <a:ext cx="3000240" cy="3857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9" name="Рисунок 4" descr=""/>
            <p:cNvPicPr/>
            <p:nvPr/>
          </p:nvPicPr>
          <p:blipFill>
            <a:blip r:embed="rId2"/>
            <a:stretch/>
          </p:blipFill>
          <p:spPr>
            <a:xfrm>
              <a:off x="6339960" y="1512720"/>
              <a:ext cx="2473200" cy="580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" name="Рисунок 5" descr=""/>
            <p:cNvPicPr/>
            <p:nvPr/>
          </p:nvPicPr>
          <p:blipFill>
            <a:blip r:embed="rId3"/>
            <a:stretch/>
          </p:blipFill>
          <p:spPr>
            <a:xfrm>
              <a:off x="8058960" y="1839240"/>
              <a:ext cx="1285560" cy="11574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Пользовательские 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7160" y="1930320"/>
            <a:ext cx="77367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Определяемые пользователем исключения реализуются с помощью классов, унаследованных от встроенного класса исключения — класса по имени Exceptio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n (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 только от него)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class MyCustomException(Exception):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pass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Пользовательские 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77160" y="1930320"/>
            <a:ext cx="773676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Определяемые пользователем исключения реализуются с помощью классов, унаследованных от встроенного класса исключения — класса по имени Exceptio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n (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 только от него)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class MyCustomException(Exception):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pass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raise MyCustomException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1, in &lt;module&gt;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__main__.MyCustomException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Пользовательские 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77160" y="1930320"/>
            <a:ext cx="103874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 таком случае исключения будут обладать все набором базовых методов и атрибутов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Exception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help(Exception)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__cause__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    exception cause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__context__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    exception context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__dict__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__suppress_context__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__traceback__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|  args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Пользовательские 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77160" y="1930320"/>
            <a:ext cx="9936000" cy="39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У объектов класса Exception (и производных от него) определен метод __str__() так, чтобы выводить значения атрибутов. Поэтому можно не обращаться напрямую к полям объекта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lang="ru-RU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lass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MyError(Exception): 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def __init__(self, text): 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self.txt = text 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 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MyError as mr: 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print(mr)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Пользовательские 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77160" y="1930320"/>
            <a:ext cx="8882640" cy="34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Кроме того у экземпляров Exception есть атрибут args. Через него можно получать доступ к отдельным полям: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MyError as mr: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print(mr.args)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rebuchet MS"/>
                <a:ea typeface="DejaVu Sans"/>
              </a:rPr>
              <a:t>print(mr.args[0])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Хорошие практики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7160" y="1930320"/>
            <a:ext cx="76788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Присваивать имя переменной для отлавливаемого исключание (для удобства работы с ним как с объектом класса)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- except Exception as exc</a:t>
            </a: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Указывать явно типы исключений –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ValueError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вместо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Exception.</a:t>
            </a: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Создавать информативные пользовательские исключения на основе встроенных –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except (InvalidEmailInfo, ReadOnlyAttributeError) </a:t>
            </a:r>
            <a:endParaRPr b="0" lang="en-US" sz="24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Явно использовать блоки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else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finally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70960" y="42804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rebuchet MS"/>
              </a:rPr>
              <a:t>Обзор тем лекции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70960" y="2778480"/>
            <a:ext cx="91051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try/except 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блок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Блок 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finally </a:t>
            </a: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и </a:t>
            </a:r>
            <a:r>
              <a:rPr b="0" lang="en-US" sz="3200" spc="-1" strike="noStrike">
                <a:solidFill>
                  <a:srgbClr val="000000"/>
                </a:solidFill>
                <a:latin typeface="Trebuchet MS"/>
              </a:rPr>
              <a:t>else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rebuchet MS"/>
              </a:rPr>
              <a:t>Создание собственных исключений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7160" y="2099160"/>
            <a:ext cx="894348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Исключения - объект Python, представляющий ошибку (экземпляр класса)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•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Исключения на основе классов организованы по категориям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•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Исключения на основе классов обладают информацией состояния и поведением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•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Исключения на основе классов поддерживают наследование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167" name="Group 2"/>
          <p:cNvGrpSpPr/>
          <p:nvPr/>
        </p:nvGrpSpPr>
        <p:grpSpPr>
          <a:xfrm>
            <a:off x="1640520" y="1511280"/>
            <a:ext cx="8483400" cy="4925160"/>
            <a:chOff x="1640520" y="1511280"/>
            <a:chExt cx="8483400" cy="4925160"/>
          </a:xfrm>
        </p:grpSpPr>
        <p:pic>
          <p:nvPicPr>
            <p:cNvPr id="168" name="Рисунок 3" descr=""/>
            <p:cNvPicPr/>
            <p:nvPr/>
          </p:nvPicPr>
          <p:blipFill>
            <a:blip r:embed="rId1"/>
            <a:stretch/>
          </p:blipFill>
          <p:spPr>
            <a:xfrm>
              <a:off x="1640520" y="1511280"/>
              <a:ext cx="8483400" cy="492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Рисунок 4" descr=""/>
            <p:cNvPicPr/>
            <p:nvPr/>
          </p:nvPicPr>
          <p:blipFill>
            <a:blip r:embed="rId2"/>
            <a:stretch/>
          </p:blipFill>
          <p:spPr>
            <a:xfrm>
              <a:off x="9140040" y="5983560"/>
              <a:ext cx="983880" cy="4528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77160" y="2099160"/>
            <a:ext cx="96750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Посмотреть все встроенные исключения можно в модуле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bultins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import builtins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&gt;&gt;&gt; dir(builtins)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['ArithmeticError', 'AssertionError', 'AttributeError', 'BaseException', 'BlockingIOError', 'BrokenPipeError', 'BufferError', 'BytesWarning', 'ChildProcessError', 'ConnectionAbortedError', 'ConnectionError', 'ConnectionRefusedError', 'ConnectionResetError', 'DeprecationWarning', 'EOFError', 'Ellipsis', 'EncodingWarning', 'EnvironmentError', 'Exception'...]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7160" y="2099160"/>
            <a:ext cx="967500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a = 10 /0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Traceback (most recent call last):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File "&lt;stdin&gt;", line 1, in &lt;module&gt;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ZeroDivisionError: division by zero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Из-за того, что наш код явно не перехватывает такое исключение, оно просачивается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на верхний уровень программы и приводит к вызову стандартного обработчика исключений,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который просто выводит стандартное сообщение об ошибке.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7160" y="1628640"/>
            <a:ext cx="967500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Вкратце исключения позволяют нам перескакивать через произвольно большие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порции кода программы.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 исключении можно думать как о своеобразном структурированном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"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безусловном переходе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"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Обработчик исключений (оператор try) оставляет маркер и выполняет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некоторый код. Где-то намного дальше в программе генерируется исключение, заставляющее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интерпретатор Python перейти обратно на этот маркер и прекратить выполнение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любых активных функций, которые были вызваны после оставления маркера.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Trebuchet MS"/>
              </a:rPr>
              <a:t>Исключения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7160" y="1628640"/>
            <a:ext cx="967500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Синтаксически try представляет собой составной оператор, содержащий несколько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частей. Он начинается со строки заголовка try, за которой следует блок операторов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(обычно) с отступами, затем один или больше конструкций except, идентифицирующих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перехватываемые исключения вместе с блоками для их обработки, и в конце необязательная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конструкция else с блоком кода.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Слова try, except и else связываются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друг с другом за счет их отступа на одинаковый уровень (т.е. выравнивания по вертикали).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5566</TotalTime>
  <Application>LibreOffice/6.4.7.2$Linux_X86_64 LibreOffice_project/40$Build-2</Application>
  <Words>1484</Words>
  <Paragraphs>337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2022-09-15T16:36:32Z</dcterms:created>
  <dc:creator>Daniil Tsybulnikau</dc:creator>
  <dc:description/>
  <dc:language>en-US</dc:language>
  <cp:lastModifiedBy/>
  <dcterms:modified xsi:type="dcterms:W3CDTF">2022-12-02T09:47:43Z</dcterms:modified>
  <cp:revision>446</cp:revision>
  <dc:subject/>
  <dc:title>8. ООП (Часть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